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1"/>
  </p:notesMasterIdLst>
  <p:sldIdLst>
    <p:sldId id="256" r:id="rId2"/>
    <p:sldId id="257" r:id="rId3"/>
    <p:sldId id="260" r:id="rId4"/>
    <p:sldId id="261" r:id="rId5"/>
    <p:sldId id="293" r:id="rId6"/>
    <p:sldId id="262" r:id="rId7"/>
    <p:sldId id="264" r:id="rId8"/>
    <p:sldId id="263" r:id="rId9"/>
    <p:sldId id="275" r:id="rId10"/>
    <p:sldId id="268" r:id="rId11"/>
    <p:sldId id="269" r:id="rId12"/>
    <p:sldId id="280" r:id="rId13"/>
    <p:sldId id="266" r:id="rId14"/>
    <p:sldId id="295" r:id="rId15"/>
    <p:sldId id="294" r:id="rId16"/>
    <p:sldId id="300" r:id="rId17"/>
    <p:sldId id="290" r:id="rId18"/>
    <p:sldId id="272" r:id="rId19"/>
    <p:sldId id="273" r:id="rId20"/>
    <p:sldId id="279" r:id="rId21"/>
    <p:sldId id="296" r:id="rId22"/>
    <p:sldId id="281" r:id="rId23"/>
    <p:sldId id="297" r:id="rId24"/>
    <p:sldId id="291" r:id="rId25"/>
    <p:sldId id="292" r:id="rId26"/>
    <p:sldId id="287" r:id="rId27"/>
    <p:sldId id="288" r:id="rId28"/>
    <p:sldId id="289" r:id="rId29"/>
    <p:sldId id="299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8E24F97-C46C-4202-9752-DAABB71530B3}" type="doc">
      <dgm:prSet loTypeId="urn:microsoft.com/office/officeart/2005/8/layout/chevron2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45EBF5BC-D15F-4534-BB13-3BE86CE1C5C6}">
      <dgm:prSet phldrT="[Texte]"/>
      <dgm:spPr/>
      <dgm:t>
        <a:bodyPr/>
        <a:lstStyle/>
        <a:p>
          <a:r>
            <a:rPr lang="fr-FR" b="1" u="none" dirty="0">
              <a:latin typeface="Times" panose="02020603050405020304" pitchFamily="18" charset="0"/>
            </a:rPr>
            <a:t>Axe 1</a:t>
          </a:r>
          <a:endParaRPr lang="fr-FR" u="none" dirty="0">
            <a:latin typeface="Marianne" panose="02000000000000000000" pitchFamily="2" charset="0"/>
          </a:endParaRPr>
        </a:p>
      </dgm:t>
    </dgm:pt>
    <dgm:pt modelId="{A3507A19-BDCA-4E02-9EF8-226FF1D64B54}" type="parTrans" cxnId="{CC07AC51-69E9-4D2A-B4C8-DC58D66C641A}">
      <dgm:prSet/>
      <dgm:spPr/>
      <dgm:t>
        <a:bodyPr/>
        <a:lstStyle/>
        <a:p>
          <a:endParaRPr lang="fr-FR"/>
        </a:p>
      </dgm:t>
    </dgm:pt>
    <dgm:pt modelId="{E223F30F-0B57-4DD1-B636-6B913B8E2439}" type="sibTrans" cxnId="{CC07AC51-69E9-4D2A-B4C8-DC58D66C641A}">
      <dgm:prSet/>
      <dgm:spPr/>
      <dgm:t>
        <a:bodyPr/>
        <a:lstStyle/>
        <a:p>
          <a:endParaRPr lang="fr-FR"/>
        </a:p>
      </dgm:t>
    </dgm:pt>
    <dgm:pt modelId="{6F16A2C3-A420-46F8-8AE0-46E17D3A1077}">
      <dgm:prSet phldrT="[Texte]" custT="1"/>
      <dgm:spPr/>
      <dgm:t>
        <a:bodyPr/>
        <a:lstStyle/>
        <a:p>
          <a:pPr algn="ctr">
            <a:buClr>
              <a:schemeClr val="dk1"/>
            </a:buClr>
            <a:buSzPts val="800"/>
            <a:buFont typeface="Arial"/>
            <a:buNone/>
          </a:pPr>
          <a:r>
            <a:rPr lang="fr-FR" sz="2000" b="1" u="sng" dirty="0">
              <a:latin typeface="Times" panose="02020603050405020304" pitchFamily="18" charset="0"/>
            </a:rPr>
            <a:t>Assurer un enseignement ambitieux pour que chaque élève investisse son parcours scolaire</a:t>
          </a:r>
          <a:endParaRPr lang="fr-FR" sz="1800" dirty="0">
            <a:latin typeface="Times" panose="02020603050405020304" pitchFamily="18" charset="0"/>
          </a:endParaRPr>
        </a:p>
      </dgm:t>
    </dgm:pt>
    <dgm:pt modelId="{D8E7570F-A8E0-4786-8091-122C259D3C9C}" type="parTrans" cxnId="{63E2B207-D817-4539-B630-C62FBD857DB1}">
      <dgm:prSet/>
      <dgm:spPr/>
      <dgm:t>
        <a:bodyPr/>
        <a:lstStyle/>
        <a:p>
          <a:endParaRPr lang="fr-FR"/>
        </a:p>
      </dgm:t>
    </dgm:pt>
    <dgm:pt modelId="{470FD049-C6EC-4EE4-80F0-88537F96DADF}" type="sibTrans" cxnId="{63E2B207-D817-4539-B630-C62FBD857DB1}">
      <dgm:prSet/>
      <dgm:spPr/>
      <dgm:t>
        <a:bodyPr/>
        <a:lstStyle/>
        <a:p>
          <a:endParaRPr lang="fr-FR"/>
        </a:p>
      </dgm:t>
    </dgm:pt>
    <dgm:pt modelId="{2FFDD116-1671-42B7-9E13-978BF8157F88}">
      <dgm:prSet phldrT="[Texte]"/>
      <dgm:spPr/>
      <dgm:t>
        <a:bodyPr/>
        <a:lstStyle/>
        <a:p>
          <a:r>
            <a:rPr lang="fr-FR" b="1" dirty="0">
              <a:latin typeface="Times" panose="02020603050405020304" pitchFamily="18" charset="0"/>
            </a:rPr>
            <a:t>Axe 2</a:t>
          </a:r>
        </a:p>
      </dgm:t>
    </dgm:pt>
    <dgm:pt modelId="{ABCEB3FE-D17D-496E-87CF-AA30BC5884D4}" type="parTrans" cxnId="{DA029BFE-FC72-450C-B9D8-96928B1DDF52}">
      <dgm:prSet/>
      <dgm:spPr/>
      <dgm:t>
        <a:bodyPr/>
        <a:lstStyle/>
        <a:p>
          <a:endParaRPr lang="fr-FR"/>
        </a:p>
      </dgm:t>
    </dgm:pt>
    <dgm:pt modelId="{A48C08B9-0BD1-419B-A514-A1B99E5D9327}" type="sibTrans" cxnId="{DA029BFE-FC72-450C-B9D8-96928B1DDF52}">
      <dgm:prSet/>
      <dgm:spPr/>
      <dgm:t>
        <a:bodyPr/>
        <a:lstStyle/>
        <a:p>
          <a:endParaRPr lang="fr-FR"/>
        </a:p>
      </dgm:t>
    </dgm:pt>
    <dgm:pt modelId="{8114A07A-4953-4934-8B3C-4916805453F0}">
      <dgm:prSet phldrT="[Texte]" custT="1"/>
      <dgm:spPr/>
      <dgm:t>
        <a:bodyPr/>
        <a:lstStyle/>
        <a:p>
          <a:pPr algn="ctr">
            <a:buNone/>
          </a:pPr>
          <a:r>
            <a:rPr lang="fr-FR" sz="2400" b="1" u="sng" dirty="0">
              <a:latin typeface="Times" panose="02020603050405020304" pitchFamily="18" charset="0"/>
            </a:rPr>
            <a:t>Acquérir et développer les valeurs citoyennes</a:t>
          </a:r>
          <a:endParaRPr lang="fr-FR" sz="2400" dirty="0">
            <a:latin typeface="Times" panose="02020603050405020304" pitchFamily="18" charset="0"/>
          </a:endParaRPr>
        </a:p>
      </dgm:t>
    </dgm:pt>
    <dgm:pt modelId="{8696217E-2633-4734-B4F3-ADEB7FBB5614}" type="parTrans" cxnId="{98557F85-6AB9-4ACE-BCFB-0978B1D35803}">
      <dgm:prSet/>
      <dgm:spPr/>
      <dgm:t>
        <a:bodyPr/>
        <a:lstStyle/>
        <a:p>
          <a:endParaRPr lang="fr-FR"/>
        </a:p>
      </dgm:t>
    </dgm:pt>
    <dgm:pt modelId="{D2E42B64-A100-47CA-9A3D-12310A240A23}" type="sibTrans" cxnId="{98557F85-6AB9-4ACE-BCFB-0978B1D35803}">
      <dgm:prSet/>
      <dgm:spPr/>
      <dgm:t>
        <a:bodyPr/>
        <a:lstStyle/>
        <a:p>
          <a:endParaRPr lang="fr-FR"/>
        </a:p>
      </dgm:t>
    </dgm:pt>
    <dgm:pt modelId="{6BD51D10-3674-47A1-B597-42AB39AD04B3}">
      <dgm:prSet custT="1"/>
      <dgm:spPr/>
      <dgm:t>
        <a:bodyPr/>
        <a:lstStyle/>
        <a:p>
          <a:r>
            <a:rPr lang="fr-FR" sz="4000" b="1" dirty="0">
              <a:latin typeface="Times" panose="02020603050405020304" pitchFamily="18" charset="0"/>
            </a:rPr>
            <a:t>Axe 3</a:t>
          </a:r>
        </a:p>
      </dgm:t>
    </dgm:pt>
    <dgm:pt modelId="{5A0CEC45-AE83-4909-B007-85FC32C3EED3}" type="parTrans" cxnId="{CBE5303F-DDC8-460D-9D13-CC95810F6CFC}">
      <dgm:prSet/>
      <dgm:spPr/>
      <dgm:t>
        <a:bodyPr/>
        <a:lstStyle/>
        <a:p>
          <a:endParaRPr lang="fr-FR"/>
        </a:p>
      </dgm:t>
    </dgm:pt>
    <dgm:pt modelId="{B798BCE2-A02E-4643-9B3E-C5336326B31F}" type="sibTrans" cxnId="{CBE5303F-DDC8-460D-9D13-CC95810F6CFC}">
      <dgm:prSet/>
      <dgm:spPr/>
      <dgm:t>
        <a:bodyPr/>
        <a:lstStyle/>
        <a:p>
          <a:endParaRPr lang="fr-FR"/>
        </a:p>
      </dgm:t>
    </dgm:pt>
    <dgm:pt modelId="{1EE981F6-6FA0-4588-BC6F-0041156C598C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Enseigner le lexique au service de la compréhension</a:t>
          </a:r>
        </a:p>
      </dgm:t>
    </dgm:pt>
    <dgm:pt modelId="{25504B8D-129F-4546-9C90-06CD1DABBA0E}" type="parTrans" cxnId="{EAE73523-C660-4CD0-BD13-43CD9F02DC97}">
      <dgm:prSet/>
      <dgm:spPr/>
      <dgm:t>
        <a:bodyPr/>
        <a:lstStyle/>
        <a:p>
          <a:endParaRPr lang="fr-FR"/>
        </a:p>
      </dgm:t>
    </dgm:pt>
    <dgm:pt modelId="{EF796EE1-0807-413A-A6F7-D5BA03DDFA7C}" type="sibTrans" cxnId="{EAE73523-C660-4CD0-BD13-43CD9F02DC97}">
      <dgm:prSet/>
      <dgm:spPr/>
      <dgm:t>
        <a:bodyPr/>
        <a:lstStyle/>
        <a:p>
          <a:endParaRPr lang="fr-FR"/>
        </a:p>
      </dgm:t>
    </dgm:pt>
    <dgm:pt modelId="{79CFFCE1-8353-4322-AF20-14ED316B777B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développer et renforcer les fonctions exécutives : mémoire de travail / Attention / concentration</a:t>
          </a:r>
        </a:p>
      </dgm:t>
    </dgm:pt>
    <dgm:pt modelId="{48B154E6-F99D-4096-A3E8-7FE84B9EA6F4}" type="parTrans" cxnId="{A774C4A7-57A7-4B78-97B2-05C9AE49F6A4}">
      <dgm:prSet/>
      <dgm:spPr/>
      <dgm:t>
        <a:bodyPr/>
        <a:lstStyle/>
        <a:p>
          <a:endParaRPr lang="fr-FR"/>
        </a:p>
      </dgm:t>
    </dgm:pt>
    <dgm:pt modelId="{69ECFBA0-C5B1-49EE-BE6C-EEEF8C61F2CA}" type="sibTrans" cxnId="{A774C4A7-57A7-4B78-97B2-05C9AE49F6A4}">
      <dgm:prSet/>
      <dgm:spPr/>
      <dgm:t>
        <a:bodyPr/>
        <a:lstStyle/>
        <a:p>
          <a:endParaRPr lang="fr-FR"/>
        </a:p>
      </dgm:t>
    </dgm:pt>
    <dgm:pt modelId="{3EFB31FA-0509-4ED4-8BC3-68DC5CDA7CE8}">
      <dgm:prSet phldrT="[Texte]"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800" dirty="0">
              <a:latin typeface="Times" panose="02020603050405020304" pitchFamily="18" charset="0"/>
            </a:rPr>
            <a:t>développer les CPS</a:t>
          </a:r>
        </a:p>
      </dgm:t>
    </dgm:pt>
    <dgm:pt modelId="{E1EA0FB9-93D4-4728-938B-E177123AFB2A}" type="parTrans" cxnId="{60349FF5-76B7-4D93-9748-2C28A855B21D}">
      <dgm:prSet/>
      <dgm:spPr/>
      <dgm:t>
        <a:bodyPr/>
        <a:lstStyle/>
        <a:p>
          <a:endParaRPr lang="fr-FR"/>
        </a:p>
      </dgm:t>
    </dgm:pt>
    <dgm:pt modelId="{2EBAD263-55A7-4BE4-B2AF-7D5D30089A1C}" type="sibTrans" cxnId="{60349FF5-76B7-4D93-9748-2C28A855B21D}">
      <dgm:prSet/>
      <dgm:spPr/>
      <dgm:t>
        <a:bodyPr/>
        <a:lstStyle/>
        <a:p>
          <a:endParaRPr lang="fr-FR"/>
        </a:p>
      </dgm:t>
    </dgm:pt>
    <dgm:pt modelId="{E83071FB-A033-43AF-B142-FAFF4C9C9E53}">
      <dgm:prSet custT="1"/>
      <dgm:spPr/>
      <dgm:t>
        <a:bodyPr/>
        <a:lstStyle/>
        <a:p>
          <a:pPr algn="ctr">
            <a:buNone/>
          </a:pPr>
          <a:r>
            <a:rPr lang="fr-FR" sz="2000" b="1" u="sng" dirty="0">
              <a:latin typeface="Times" panose="02020603050405020304" pitchFamily="18" charset="0"/>
            </a:rPr>
            <a:t>Inscrire l’école dans son environnement institutionnel et partenarial </a:t>
          </a:r>
          <a:endParaRPr lang="fr-FR" sz="2000" dirty="0">
            <a:latin typeface="Times" panose="02020603050405020304" pitchFamily="18" charset="0"/>
          </a:endParaRPr>
        </a:p>
      </dgm:t>
    </dgm:pt>
    <dgm:pt modelId="{30B16967-73F4-4496-978E-B75AEF9E56A6}" type="parTrans" cxnId="{472F4730-982E-426D-9CEF-804B971CAA6F}">
      <dgm:prSet/>
      <dgm:spPr/>
      <dgm:t>
        <a:bodyPr/>
        <a:lstStyle/>
        <a:p>
          <a:endParaRPr lang="fr-FR"/>
        </a:p>
      </dgm:t>
    </dgm:pt>
    <dgm:pt modelId="{E6CF0F88-CAAB-4B97-84B8-32751DBAA197}" type="sibTrans" cxnId="{472F4730-982E-426D-9CEF-804B971CAA6F}">
      <dgm:prSet/>
      <dgm:spPr/>
      <dgm:t>
        <a:bodyPr/>
        <a:lstStyle/>
        <a:p>
          <a:endParaRPr lang="fr-FR"/>
        </a:p>
      </dgm:t>
    </dgm:pt>
    <dgm:pt modelId="{A3B609F7-B2AD-462E-8824-C89630BA5D3E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harmoniser et mutualiser les pratiques en mathématiques notamment en résolution de problèmes pour gagner en efficacité</a:t>
          </a:r>
        </a:p>
      </dgm:t>
    </dgm:pt>
    <dgm:pt modelId="{A1896B8C-2E5F-4E67-AB13-820820C2C9CA}" type="parTrans" cxnId="{7269BF52-4CAD-49AC-9366-573F76AE6B4F}">
      <dgm:prSet/>
      <dgm:spPr/>
      <dgm:t>
        <a:bodyPr/>
        <a:lstStyle/>
        <a:p>
          <a:endParaRPr lang="fr-FR"/>
        </a:p>
      </dgm:t>
    </dgm:pt>
    <dgm:pt modelId="{403A0FC4-5D5D-4EDC-B59A-130B8C37C53B}" type="sibTrans" cxnId="{7269BF52-4CAD-49AC-9366-573F76AE6B4F}">
      <dgm:prSet/>
      <dgm:spPr/>
      <dgm:t>
        <a:bodyPr/>
        <a:lstStyle/>
        <a:p>
          <a:endParaRPr lang="fr-FR"/>
        </a:p>
      </dgm:t>
    </dgm:pt>
    <dgm:pt modelId="{9794C218-0C6E-4FB3-92D0-E4816E891984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évaluer par compétences au service de la différenciation</a:t>
          </a:r>
        </a:p>
      </dgm:t>
    </dgm:pt>
    <dgm:pt modelId="{5E3A0179-FD48-40A1-AC09-7C8767EAE9DC}" type="parTrans" cxnId="{604F0E0C-B935-4485-9C1A-7CF92A8570CB}">
      <dgm:prSet/>
      <dgm:spPr/>
      <dgm:t>
        <a:bodyPr/>
        <a:lstStyle/>
        <a:p>
          <a:endParaRPr lang="fr-FR"/>
        </a:p>
      </dgm:t>
    </dgm:pt>
    <dgm:pt modelId="{C7E3C307-E48A-449C-8745-9227B75D8430}" type="sibTrans" cxnId="{604F0E0C-B935-4485-9C1A-7CF92A8570CB}">
      <dgm:prSet/>
      <dgm:spPr/>
      <dgm:t>
        <a:bodyPr/>
        <a:lstStyle/>
        <a:p>
          <a:endParaRPr lang="fr-FR"/>
        </a:p>
      </dgm:t>
    </dgm:pt>
    <dgm:pt modelId="{A4363CCD-532E-4190-8C42-1C7DAFBE66BE}">
      <dgm:prSet phldrT="[Texte]"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800" dirty="0">
              <a:latin typeface="Times" panose="02020603050405020304" pitchFamily="18" charset="0"/>
            </a:rPr>
            <a:t>créer un climat scolaire favorable aux apprentissages et au</a:t>
          </a:r>
          <a:r>
            <a:rPr lang="fr-FR" sz="1800" b="1" dirty="0">
              <a:latin typeface="Times" panose="02020603050405020304" pitchFamily="18" charset="0"/>
            </a:rPr>
            <a:t> </a:t>
          </a:r>
          <a:r>
            <a:rPr lang="fr-FR" sz="1800" dirty="0">
              <a:latin typeface="Times" panose="02020603050405020304" pitchFamily="18" charset="0"/>
            </a:rPr>
            <a:t>bien-être</a:t>
          </a:r>
        </a:p>
      </dgm:t>
    </dgm:pt>
    <dgm:pt modelId="{C71D0FFA-B7CB-45F0-BE25-4DAC301A4418}" type="parTrans" cxnId="{B5532C8D-F2D4-4184-B2D8-08232EFF1B68}">
      <dgm:prSet/>
      <dgm:spPr/>
      <dgm:t>
        <a:bodyPr/>
        <a:lstStyle/>
        <a:p>
          <a:endParaRPr lang="fr-FR"/>
        </a:p>
      </dgm:t>
    </dgm:pt>
    <dgm:pt modelId="{F34161EB-A266-45A3-862D-EA9041CF2ECB}" type="sibTrans" cxnId="{B5532C8D-F2D4-4184-B2D8-08232EFF1B68}">
      <dgm:prSet/>
      <dgm:spPr/>
      <dgm:t>
        <a:bodyPr/>
        <a:lstStyle/>
        <a:p>
          <a:endParaRPr lang="fr-FR"/>
        </a:p>
      </dgm:t>
    </dgm:pt>
    <dgm:pt modelId="{43DD59E4-FB73-485A-A053-2082EC95D27D}">
      <dgm:prSet phldrT="[Texte]"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800" dirty="0">
              <a:latin typeface="Times" panose="02020603050405020304" pitchFamily="18" charset="0"/>
            </a:rPr>
            <a:t>accéder aux valeurs citoyennes : échanger, participer, analyser, comprendre, respecter</a:t>
          </a:r>
        </a:p>
      </dgm:t>
    </dgm:pt>
    <dgm:pt modelId="{072D7BC1-5877-49B2-A3B1-9123F3CF9F05}" type="parTrans" cxnId="{E88D8A1A-7708-4FDB-AA24-DF7E22E9976B}">
      <dgm:prSet/>
      <dgm:spPr/>
      <dgm:t>
        <a:bodyPr/>
        <a:lstStyle/>
        <a:p>
          <a:endParaRPr lang="fr-FR"/>
        </a:p>
      </dgm:t>
    </dgm:pt>
    <dgm:pt modelId="{F96072AE-FDF7-4FAC-ABF4-E752E601944D}" type="sibTrans" cxnId="{E88D8A1A-7708-4FDB-AA24-DF7E22E9976B}">
      <dgm:prSet/>
      <dgm:spPr/>
      <dgm:t>
        <a:bodyPr/>
        <a:lstStyle/>
        <a:p>
          <a:endParaRPr lang="fr-FR"/>
        </a:p>
      </dgm:t>
    </dgm:pt>
    <dgm:pt modelId="{498467C4-A86B-4725-95B3-D3815E42A3C2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ouvrir l’école aux parents pour une meilleure compréhension et implication dans la scolarité de leurs enfants</a:t>
          </a:r>
        </a:p>
      </dgm:t>
    </dgm:pt>
    <dgm:pt modelId="{1DB39E60-C752-48C2-B964-8A69C9F32203}" type="parTrans" cxnId="{9E1C00AA-C562-4F8C-AC21-DD8D9E940D00}">
      <dgm:prSet/>
      <dgm:spPr/>
      <dgm:t>
        <a:bodyPr/>
        <a:lstStyle/>
        <a:p>
          <a:endParaRPr lang="fr-FR"/>
        </a:p>
      </dgm:t>
    </dgm:pt>
    <dgm:pt modelId="{0F285077-9F50-490A-A2CB-FB8C0B07297E}" type="sibTrans" cxnId="{9E1C00AA-C562-4F8C-AC21-DD8D9E940D00}">
      <dgm:prSet/>
      <dgm:spPr/>
      <dgm:t>
        <a:bodyPr/>
        <a:lstStyle/>
        <a:p>
          <a:endParaRPr lang="fr-FR"/>
        </a:p>
      </dgm:t>
    </dgm:pt>
    <dgm:pt modelId="{405ACE54-AC21-46B0-9ABB-A1D49532E3DF}">
      <dgm:prSet custT="1"/>
      <dgm:spPr/>
      <dgm:t>
        <a:bodyPr/>
        <a:lstStyle/>
        <a:p>
          <a:pPr algn="l">
            <a:buFont typeface="+mj-lt"/>
            <a:buAutoNum type="arabicPeriod"/>
          </a:pPr>
          <a:r>
            <a:rPr lang="fr-FR" sz="1600" dirty="0">
              <a:latin typeface="Times" panose="02020603050405020304" pitchFamily="18" charset="0"/>
            </a:rPr>
            <a:t>tisser un réseau partenarial au service de chaque élève</a:t>
          </a:r>
        </a:p>
      </dgm:t>
    </dgm:pt>
    <dgm:pt modelId="{A703F90D-209D-4A43-BB02-D194AD5C3B3D}" type="parTrans" cxnId="{8E6827FB-F28B-438A-86EB-ADA659DF4476}">
      <dgm:prSet/>
      <dgm:spPr/>
      <dgm:t>
        <a:bodyPr/>
        <a:lstStyle/>
        <a:p>
          <a:endParaRPr lang="fr-FR"/>
        </a:p>
      </dgm:t>
    </dgm:pt>
    <dgm:pt modelId="{DE713C40-9A24-46F3-802C-C750B4E8F6B6}" type="sibTrans" cxnId="{8E6827FB-F28B-438A-86EB-ADA659DF4476}">
      <dgm:prSet/>
      <dgm:spPr/>
      <dgm:t>
        <a:bodyPr/>
        <a:lstStyle/>
        <a:p>
          <a:endParaRPr lang="fr-FR"/>
        </a:p>
      </dgm:t>
    </dgm:pt>
    <dgm:pt modelId="{5DE2D74B-4C27-40C1-A474-1CB201B55A40}">
      <dgm:prSet custT="1"/>
      <dgm:spPr/>
      <dgm:t>
        <a:bodyPr/>
        <a:lstStyle/>
        <a:p>
          <a:pPr algn="ctr">
            <a:buNone/>
          </a:pPr>
          <a:endParaRPr lang="fr-FR" sz="2000" dirty="0">
            <a:latin typeface="Times" panose="02020603050405020304" pitchFamily="18" charset="0"/>
          </a:endParaRPr>
        </a:p>
      </dgm:t>
    </dgm:pt>
    <dgm:pt modelId="{2FF39E8A-5AC8-4F0F-AD1D-FE24CF1562FC}" type="parTrans" cxnId="{439E6ABB-F1E9-4AA7-9B61-D1BA547CBA35}">
      <dgm:prSet/>
      <dgm:spPr/>
      <dgm:t>
        <a:bodyPr/>
        <a:lstStyle/>
        <a:p>
          <a:endParaRPr lang="fr-FR"/>
        </a:p>
      </dgm:t>
    </dgm:pt>
    <dgm:pt modelId="{D850C535-B097-4199-8491-3A9FF5BD7594}" type="sibTrans" cxnId="{439E6ABB-F1E9-4AA7-9B61-D1BA547CBA35}">
      <dgm:prSet/>
      <dgm:spPr/>
      <dgm:t>
        <a:bodyPr/>
        <a:lstStyle/>
        <a:p>
          <a:endParaRPr lang="fr-FR"/>
        </a:p>
      </dgm:t>
    </dgm:pt>
    <dgm:pt modelId="{90AD7708-27E6-4E67-9612-2DB72778CDB4}">
      <dgm:prSet phldrT="[Texte]" custT="1"/>
      <dgm:spPr/>
      <dgm:t>
        <a:bodyPr/>
        <a:lstStyle/>
        <a:p>
          <a:pPr algn="ctr">
            <a:buNone/>
          </a:pPr>
          <a:endParaRPr lang="fr-FR" sz="2400" dirty="0">
            <a:latin typeface="Times" panose="02020603050405020304" pitchFamily="18" charset="0"/>
          </a:endParaRPr>
        </a:p>
      </dgm:t>
    </dgm:pt>
    <dgm:pt modelId="{D31E4A43-94B1-49A0-8985-9E0E37296597}" type="parTrans" cxnId="{9FC7AD5B-ADE3-4CDF-8A90-47E9F6B79877}">
      <dgm:prSet/>
      <dgm:spPr/>
      <dgm:t>
        <a:bodyPr/>
        <a:lstStyle/>
        <a:p>
          <a:endParaRPr lang="fr-FR"/>
        </a:p>
      </dgm:t>
    </dgm:pt>
    <dgm:pt modelId="{36754740-E7EF-4157-B4CC-EC70528513CD}" type="sibTrans" cxnId="{9FC7AD5B-ADE3-4CDF-8A90-47E9F6B79877}">
      <dgm:prSet/>
      <dgm:spPr/>
      <dgm:t>
        <a:bodyPr/>
        <a:lstStyle/>
        <a:p>
          <a:endParaRPr lang="fr-FR"/>
        </a:p>
      </dgm:t>
    </dgm:pt>
    <dgm:pt modelId="{E297C298-A28E-4DFB-8DE5-7EE5099BE95F}">
      <dgm:prSet phldrT="[Texte]" custT="1"/>
      <dgm:spPr/>
      <dgm:t>
        <a:bodyPr/>
        <a:lstStyle/>
        <a:p>
          <a:pPr algn="ctr">
            <a:buClr>
              <a:schemeClr val="dk1"/>
            </a:buClr>
            <a:buSzPts val="800"/>
            <a:buFont typeface="Arial"/>
            <a:buNone/>
          </a:pPr>
          <a:endParaRPr lang="fr-FR" sz="1800" dirty="0">
            <a:latin typeface="Times" panose="02020603050405020304" pitchFamily="18" charset="0"/>
          </a:endParaRPr>
        </a:p>
      </dgm:t>
    </dgm:pt>
    <dgm:pt modelId="{1A5996DC-E509-4B78-A822-9A81382AFDCD}" type="parTrans" cxnId="{268B8FB7-14E1-438C-8520-A3C7F38C1D14}">
      <dgm:prSet/>
      <dgm:spPr/>
      <dgm:t>
        <a:bodyPr/>
        <a:lstStyle/>
        <a:p>
          <a:endParaRPr lang="fr-FR"/>
        </a:p>
      </dgm:t>
    </dgm:pt>
    <dgm:pt modelId="{0CA9ED6C-F42E-4EF9-B324-3BA36F60D1EC}" type="sibTrans" cxnId="{268B8FB7-14E1-438C-8520-A3C7F38C1D14}">
      <dgm:prSet/>
      <dgm:spPr/>
      <dgm:t>
        <a:bodyPr/>
        <a:lstStyle/>
        <a:p>
          <a:endParaRPr lang="fr-FR"/>
        </a:p>
      </dgm:t>
    </dgm:pt>
    <dgm:pt modelId="{DA402D9B-5BEB-4135-9337-40EE4F01B5A7}" type="pres">
      <dgm:prSet presAssocID="{68E24F97-C46C-4202-9752-DAABB71530B3}" presName="linearFlow" presStyleCnt="0">
        <dgm:presLayoutVars>
          <dgm:dir/>
          <dgm:animLvl val="lvl"/>
          <dgm:resizeHandles val="exact"/>
        </dgm:presLayoutVars>
      </dgm:prSet>
      <dgm:spPr/>
    </dgm:pt>
    <dgm:pt modelId="{6E2EAFEB-3E6E-4E6D-B87B-FD83AEF45A56}" type="pres">
      <dgm:prSet presAssocID="{45EBF5BC-D15F-4534-BB13-3BE86CE1C5C6}" presName="composite" presStyleCnt="0"/>
      <dgm:spPr/>
    </dgm:pt>
    <dgm:pt modelId="{C13E6BDA-2422-4352-AFAD-D175A0059F82}" type="pres">
      <dgm:prSet presAssocID="{45EBF5BC-D15F-4534-BB13-3BE86CE1C5C6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709007C6-D8A2-44BA-95F9-A59A8726C534}" type="pres">
      <dgm:prSet presAssocID="{45EBF5BC-D15F-4534-BB13-3BE86CE1C5C6}" presName="descendantText" presStyleLbl="alignAcc1" presStyleIdx="0" presStyleCnt="3" custScaleX="100727" custScaleY="139677" custLinFactNeighborX="-117" custLinFactNeighborY="8226">
        <dgm:presLayoutVars>
          <dgm:bulletEnabled val="1"/>
        </dgm:presLayoutVars>
      </dgm:prSet>
      <dgm:spPr/>
    </dgm:pt>
    <dgm:pt modelId="{FAAFA327-89A8-4461-9FBB-0A597E51A50E}" type="pres">
      <dgm:prSet presAssocID="{E223F30F-0B57-4DD1-B636-6B913B8E2439}" presName="sp" presStyleCnt="0"/>
      <dgm:spPr/>
    </dgm:pt>
    <dgm:pt modelId="{D11D987B-44FF-4F5C-A5A3-DDC283B385BC}" type="pres">
      <dgm:prSet presAssocID="{2FFDD116-1671-42B7-9E13-978BF8157F88}" presName="composite" presStyleCnt="0"/>
      <dgm:spPr/>
    </dgm:pt>
    <dgm:pt modelId="{CD33A3D8-B979-4EF2-B99B-64815BA9F07B}" type="pres">
      <dgm:prSet presAssocID="{2FFDD116-1671-42B7-9E13-978BF8157F88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A148C750-1AA1-4761-97D8-127D21DED00C}" type="pres">
      <dgm:prSet presAssocID="{2FFDD116-1671-42B7-9E13-978BF8157F88}" presName="descendantText" presStyleLbl="alignAcc1" presStyleIdx="1" presStyleCnt="3" custScaleY="120795" custLinFactNeighborX="-938" custLinFactNeighborY="8867">
        <dgm:presLayoutVars>
          <dgm:bulletEnabled val="1"/>
        </dgm:presLayoutVars>
      </dgm:prSet>
      <dgm:spPr/>
    </dgm:pt>
    <dgm:pt modelId="{9EBFC4C8-DFE3-404D-85BA-D1D07772DB69}" type="pres">
      <dgm:prSet presAssocID="{A48C08B9-0BD1-419B-A514-A1B99E5D9327}" presName="sp" presStyleCnt="0"/>
      <dgm:spPr/>
    </dgm:pt>
    <dgm:pt modelId="{D72D4EA0-AD7D-4090-9B00-578DC458D1E6}" type="pres">
      <dgm:prSet presAssocID="{6BD51D10-3674-47A1-B597-42AB39AD04B3}" presName="composite" presStyleCnt="0"/>
      <dgm:spPr/>
    </dgm:pt>
    <dgm:pt modelId="{5803271D-8DC9-4B22-AEE9-47DA442564C3}" type="pres">
      <dgm:prSet presAssocID="{6BD51D10-3674-47A1-B597-42AB39AD04B3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8F79D978-B744-4010-B2E5-99496B09933A}" type="pres">
      <dgm:prSet presAssocID="{6BD51D10-3674-47A1-B597-42AB39AD04B3}" presName="descendantText" presStyleLbl="alignAcc1" presStyleIdx="2" presStyleCnt="3" custScaleY="108085" custLinFactNeighborX="-117" custLinFactNeighborY="-894">
        <dgm:presLayoutVars>
          <dgm:bulletEnabled val="1"/>
        </dgm:presLayoutVars>
      </dgm:prSet>
      <dgm:spPr/>
    </dgm:pt>
  </dgm:ptLst>
  <dgm:cxnLst>
    <dgm:cxn modelId="{A4C03505-55C1-4D45-B5B0-25139C731C90}" type="presOf" srcId="{A4363CCD-532E-4190-8C42-1C7DAFBE66BE}" destId="{A148C750-1AA1-4761-97D8-127D21DED00C}" srcOrd="0" destOrd="2" presId="urn:microsoft.com/office/officeart/2005/8/layout/chevron2"/>
    <dgm:cxn modelId="{63E2B207-D817-4539-B630-C62FBD857DB1}" srcId="{45EBF5BC-D15F-4534-BB13-3BE86CE1C5C6}" destId="{6F16A2C3-A420-46F8-8AE0-46E17D3A1077}" srcOrd="0" destOrd="0" parTransId="{D8E7570F-A8E0-4786-8091-122C259D3C9C}" sibTransId="{470FD049-C6EC-4EE4-80F0-88537F96DADF}"/>
    <dgm:cxn modelId="{604F0E0C-B935-4485-9C1A-7CF92A8570CB}" srcId="{45EBF5BC-D15F-4534-BB13-3BE86CE1C5C6}" destId="{9794C218-0C6E-4FB3-92D0-E4816E891984}" srcOrd="5" destOrd="0" parTransId="{5E3A0179-FD48-40A1-AC09-7C8767EAE9DC}" sibTransId="{C7E3C307-E48A-449C-8745-9227B75D8430}"/>
    <dgm:cxn modelId="{E88D8A1A-7708-4FDB-AA24-DF7E22E9976B}" srcId="{2FFDD116-1671-42B7-9E13-978BF8157F88}" destId="{43DD59E4-FB73-485A-A053-2082EC95D27D}" srcOrd="4" destOrd="0" parTransId="{072D7BC1-5877-49B2-A3B1-9123F3CF9F05}" sibTransId="{F96072AE-FDF7-4FAC-ABF4-E752E601944D}"/>
    <dgm:cxn modelId="{3AE1821C-D7E0-493C-A071-A21F393575B8}" type="presOf" srcId="{498467C4-A86B-4725-95B3-D3815E42A3C2}" destId="{8F79D978-B744-4010-B2E5-99496B09933A}" srcOrd="0" destOrd="2" presId="urn:microsoft.com/office/officeart/2005/8/layout/chevron2"/>
    <dgm:cxn modelId="{EAE73523-C660-4CD0-BD13-43CD9F02DC97}" srcId="{45EBF5BC-D15F-4534-BB13-3BE86CE1C5C6}" destId="{1EE981F6-6FA0-4588-BC6F-0041156C598C}" srcOrd="2" destOrd="0" parTransId="{25504B8D-129F-4546-9C90-06CD1DABBA0E}" sibTransId="{EF796EE1-0807-413A-A6F7-D5BA03DDFA7C}"/>
    <dgm:cxn modelId="{472F4730-982E-426D-9CEF-804B971CAA6F}" srcId="{6BD51D10-3674-47A1-B597-42AB39AD04B3}" destId="{E83071FB-A033-43AF-B142-FAFF4C9C9E53}" srcOrd="0" destOrd="0" parTransId="{30B16967-73F4-4496-978E-B75AEF9E56A6}" sibTransId="{E6CF0F88-CAAB-4B97-84B8-32751DBAA197}"/>
    <dgm:cxn modelId="{1A9BFC30-C70B-4BCB-8BC0-C6499FDA28DA}" type="presOf" srcId="{405ACE54-AC21-46B0-9ABB-A1D49532E3DF}" destId="{8F79D978-B744-4010-B2E5-99496B09933A}" srcOrd="0" destOrd="3" presId="urn:microsoft.com/office/officeart/2005/8/layout/chevron2"/>
    <dgm:cxn modelId="{E9385037-361F-4036-AF22-DB21C0CBCA7C}" type="presOf" srcId="{E297C298-A28E-4DFB-8DE5-7EE5099BE95F}" destId="{709007C6-D8A2-44BA-95F9-A59A8726C534}" srcOrd="0" destOrd="1" presId="urn:microsoft.com/office/officeart/2005/8/layout/chevron2"/>
    <dgm:cxn modelId="{F669FA3A-5BCB-4268-A4D9-FC2D9BB7CD3E}" type="presOf" srcId="{E83071FB-A033-43AF-B142-FAFF4C9C9E53}" destId="{8F79D978-B744-4010-B2E5-99496B09933A}" srcOrd="0" destOrd="0" presId="urn:microsoft.com/office/officeart/2005/8/layout/chevron2"/>
    <dgm:cxn modelId="{7E76F13E-B5CE-4DDF-9ABB-16E3AEB66787}" type="presOf" srcId="{A3B609F7-B2AD-462E-8824-C89630BA5D3E}" destId="{709007C6-D8A2-44BA-95F9-A59A8726C534}" srcOrd="0" destOrd="4" presId="urn:microsoft.com/office/officeart/2005/8/layout/chevron2"/>
    <dgm:cxn modelId="{CBE5303F-DDC8-460D-9D13-CC95810F6CFC}" srcId="{68E24F97-C46C-4202-9752-DAABB71530B3}" destId="{6BD51D10-3674-47A1-B597-42AB39AD04B3}" srcOrd="2" destOrd="0" parTransId="{5A0CEC45-AE83-4909-B007-85FC32C3EED3}" sibTransId="{B798BCE2-A02E-4643-9B3E-C5336326B31F}"/>
    <dgm:cxn modelId="{24BE075B-B47A-4AFD-846E-1A96E7055F3D}" type="presOf" srcId="{3EFB31FA-0509-4ED4-8BC3-68DC5CDA7CE8}" destId="{A148C750-1AA1-4761-97D8-127D21DED00C}" srcOrd="0" destOrd="3" presId="urn:microsoft.com/office/officeart/2005/8/layout/chevron2"/>
    <dgm:cxn modelId="{9FC7AD5B-ADE3-4CDF-8A90-47E9F6B79877}" srcId="{2FFDD116-1671-42B7-9E13-978BF8157F88}" destId="{90AD7708-27E6-4E67-9612-2DB72778CDB4}" srcOrd="1" destOrd="0" parTransId="{D31E4A43-94B1-49A0-8985-9E0E37296597}" sibTransId="{36754740-E7EF-4157-B4CC-EC70528513CD}"/>
    <dgm:cxn modelId="{33506666-01A6-4D70-9F10-272EB091E0E4}" type="presOf" srcId="{43DD59E4-FB73-485A-A053-2082EC95D27D}" destId="{A148C750-1AA1-4761-97D8-127D21DED00C}" srcOrd="0" destOrd="4" presId="urn:microsoft.com/office/officeart/2005/8/layout/chevron2"/>
    <dgm:cxn modelId="{2482476B-94AF-4A6F-95D8-008337B066FA}" type="presOf" srcId="{6F16A2C3-A420-46F8-8AE0-46E17D3A1077}" destId="{709007C6-D8A2-44BA-95F9-A59A8726C534}" srcOrd="0" destOrd="0" presId="urn:microsoft.com/office/officeart/2005/8/layout/chevron2"/>
    <dgm:cxn modelId="{CC07AC51-69E9-4D2A-B4C8-DC58D66C641A}" srcId="{68E24F97-C46C-4202-9752-DAABB71530B3}" destId="{45EBF5BC-D15F-4534-BB13-3BE86CE1C5C6}" srcOrd="0" destOrd="0" parTransId="{A3507A19-BDCA-4E02-9EF8-226FF1D64B54}" sibTransId="{E223F30F-0B57-4DD1-B636-6B913B8E2439}"/>
    <dgm:cxn modelId="{7269BF52-4CAD-49AC-9366-573F76AE6B4F}" srcId="{45EBF5BC-D15F-4534-BB13-3BE86CE1C5C6}" destId="{A3B609F7-B2AD-462E-8824-C89630BA5D3E}" srcOrd="4" destOrd="0" parTransId="{A1896B8C-2E5F-4E67-AB13-820820C2C9CA}" sibTransId="{403A0FC4-5D5D-4EDC-B59A-130B8C37C53B}"/>
    <dgm:cxn modelId="{98557F85-6AB9-4ACE-BCFB-0978B1D35803}" srcId="{2FFDD116-1671-42B7-9E13-978BF8157F88}" destId="{8114A07A-4953-4934-8B3C-4916805453F0}" srcOrd="0" destOrd="0" parTransId="{8696217E-2633-4734-B4F3-ADEB7FBB5614}" sibTransId="{D2E42B64-A100-47CA-9A3D-12310A240A23}"/>
    <dgm:cxn modelId="{B5532C8D-F2D4-4184-B2D8-08232EFF1B68}" srcId="{2FFDD116-1671-42B7-9E13-978BF8157F88}" destId="{A4363CCD-532E-4190-8C42-1C7DAFBE66BE}" srcOrd="2" destOrd="0" parTransId="{C71D0FFA-B7CB-45F0-BE25-4DAC301A4418}" sibTransId="{F34161EB-A266-45A3-862D-EA9041CF2ECB}"/>
    <dgm:cxn modelId="{1B93E991-D6C4-4580-A4CE-324F0C5EAA3C}" type="presOf" srcId="{68E24F97-C46C-4202-9752-DAABB71530B3}" destId="{DA402D9B-5BEB-4135-9337-40EE4F01B5A7}" srcOrd="0" destOrd="0" presId="urn:microsoft.com/office/officeart/2005/8/layout/chevron2"/>
    <dgm:cxn modelId="{8DE96094-0FB0-4636-985E-DF52919D335C}" type="presOf" srcId="{6BD51D10-3674-47A1-B597-42AB39AD04B3}" destId="{5803271D-8DC9-4B22-AEE9-47DA442564C3}" srcOrd="0" destOrd="0" presId="urn:microsoft.com/office/officeart/2005/8/layout/chevron2"/>
    <dgm:cxn modelId="{3B3F9D9A-90B0-435C-8BCD-D38A0FEFD404}" type="presOf" srcId="{9794C218-0C6E-4FB3-92D0-E4816E891984}" destId="{709007C6-D8A2-44BA-95F9-A59A8726C534}" srcOrd="0" destOrd="5" presId="urn:microsoft.com/office/officeart/2005/8/layout/chevron2"/>
    <dgm:cxn modelId="{A774C4A7-57A7-4B78-97B2-05C9AE49F6A4}" srcId="{45EBF5BC-D15F-4534-BB13-3BE86CE1C5C6}" destId="{79CFFCE1-8353-4322-AF20-14ED316B777B}" srcOrd="3" destOrd="0" parTransId="{48B154E6-F99D-4096-A3E8-7FE84B9EA6F4}" sibTransId="{69ECFBA0-C5B1-49EE-BE6C-EEEF8C61F2CA}"/>
    <dgm:cxn modelId="{9820D7A7-9EFE-4740-9E18-933DD9D410FD}" type="presOf" srcId="{2FFDD116-1671-42B7-9E13-978BF8157F88}" destId="{CD33A3D8-B979-4EF2-B99B-64815BA9F07B}" srcOrd="0" destOrd="0" presId="urn:microsoft.com/office/officeart/2005/8/layout/chevron2"/>
    <dgm:cxn modelId="{08BAE5A7-F852-43A4-9954-8FE743236B83}" type="presOf" srcId="{90AD7708-27E6-4E67-9612-2DB72778CDB4}" destId="{A148C750-1AA1-4761-97D8-127D21DED00C}" srcOrd="0" destOrd="1" presId="urn:microsoft.com/office/officeart/2005/8/layout/chevron2"/>
    <dgm:cxn modelId="{9E1C00AA-C562-4F8C-AC21-DD8D9E940D00}" srcId="{6BD51D10-3674-47A1-B597-42AB39AD04B3}" destId="{498467C4-A86B-4725-95B3-D3815E42A3C2}" srcOrd="2" destOrd="0" parTransId="{1DB39E60-C752-48C2-B964-8A69C9F32203}" sibTransId="{0F285077-9F50-490A-A2CB-FB8C0B07297E}"/>
    <dgm:cxn modelId="{268B8FB7-14E1-438C-8520-A3C7F38C1D14}" srcId="{45EBF5BC-D15F-4534-BB13-3BE86CE1C5C6}" destId="{E297C298-A28E-4DFB-8DE5-7EE5099BE95F}" srcOrd="1" destOrd="0" parTransId="{1A5996DC-E509-4B78-A822-9A81382AFDCD}" sibTransId="{0CA9ED6C-F42E-4EF9-B324-3BA36F60D1EC}"/>
    <dgm:cxn modelId="{76364EB8-E249-4FEE-A4E5-D8B920710BF5}" type="presOf" srcId="{79CFFCE1-8353-4322-AF20-14ED316B777B}" destId="{709007C6-D8A2-44BA-95F9-A59A8726C534}" srcOrd="0" destOrd="3" presId="urn:microsoft.com/office/officeart/2005/8/layout/chevron2"/>
    <dgm:cxn modelId="{439E6ABB-F1E9-4AA7-9B61-D1BA547CBA35}" srcId="{6BD51D10-3674-47A1-B597-42AB39AD04B3}" destId="{5DE2D74B-4C27-40C1-A474-1CB201B55A40}" srcOrd="1" destOrd="0" parTransId="{2FF39E8A-5AC8-4F0F-AD1D-FE24CF1562FC}" sibTransId="{D850C535-B097-4199-8491-3A9FF5BD7594}"/>
    <dgm:cxn modelId="{190358BC-4E13-496F-ACD4-D0E2C2FB34C7}" type="presOf" srcId="{1EE981F6-6FA0-4588-BC6F-0041156C598C}" destId="{709007C6-D8A2-44BA-95F9-A59A8726C534}" srcOrd="0" destOrd="2" presId="urn:microsoft.com/office/officeart/2005/8/layout/chevron2"/>
    <dgm:cxn modelId="{0B9C0EC6-290D-41AC-B17E-7B2017DCE095}" type="presOf" srcId="{45EBF5BC-D15F-4534-BB13-3BE86CE1C5C6}" destId="{C13E6BDA-2422-4352-AFAD-D175A0059F82}" srcOrd="0" destOrd="0" presId="urn:microsoft.com/office/officeart/2005/8/layout/chevron2"/>
    <dgm:cxn modelId="{DBF20EE7-58DC-4618-88D9-9439C5F2F4AB}" type="presOf" srcId="{5DE2D74B-4C27-40C1-A474-1CB201B55A40}" destId="{8F79D978-B744-4010-B2E5-99496B09933A}" srcOrd="0" destOrd="1" presId="urn:microsoft.com/office/officeart/2005/8/layout/chevron2"/>
    <dgm:cxn modelId="{B71A08EA-8D13-4A4D-B5AA-199672C682DE}" type="presOf" srcId="{8114A07A-4953-4934-8B3C-4916805453F0}" destId="{A148C750-1AA1-4761-97D8-127D21DED00C}" srcOrd="0" destOrd="0" presId="urn:microsoft.com/office/officeart/2005/8/layout/chevron2"/>
    <dgm:cxn modelId="{60349FF5-76B7-4D93-9748-2C28A855B21D}" srcId="{2FFDD116-1671-42B7-9E13-978BF8157F88}" destId="{3EFB31FA-0509-4ED4-8BC3-68DC5CDA7CE8}" srcOrd="3" destOrd="0" parTransId="{E1EA0FB9-93D4-4728-938B-E177123AFB2A}" sibTransId="{2EBAD263-55A7-4BE4-B2AF-7D5D30089A1C}"/>
    <dgm:cxn modelId="{8E6827FB-F28B-438A-86EB-ADA659DF4476}" srcId="{6BD51D10-3674-47A1-B597-42AB39AD04B3}" destId="{405ACE54-AC21-46B0-9ABB-A1D49532E3DF}" srcOrd="3" destOrd="0" parTransId="{A703F90D-209D-4A43-BB02-D194AD5C3B3D}" sibTransId="{DE713C40-9A24-46F3-802C-C750B4E8F6B6}"/>
    <dgm:cxn modelId="{DA029BFE-FC72-450C-B9D8-96928B1DDF52}" srcId="{68E24F97-C46C-4202-9752-DAABB71530B3}" destId="{2FFDD116-1671-42B7-9E13-978BF8157F88}" srcOrd="1" destOrd="0" parTransId="{ABCEB3FE-D17D-496E-87CF-AA30BC5884D4}" sibTransId="{A48C08B9-0BD1-419B-A514-A1B99E5D9327}"/>
    <dgm:cxn modelId="{E411603C-0610-43BE-8646-B30F45AC5A7F}" type="presParOf" srcId="{DA402D9B-5BEB-4135-9337-40EE4F01B5A7}" destId="{6E2EAFEB-3E6E-4E6D-B87B-FD83AEF45A56}" srcOrd="0" destOrd="0" presId="urn:microsoft.com/office/officeart/2005/8/layout/chevron2"/>
    <dgm:cxn modelId="{AC009893-C90E-4ECA-A909-86ED80BD5229}" type="presParOf" srcId="{6E2EAFEB-3E6E-4E6D-B87B-FD83AEF45A56}" destId="{C13E6BDA-2422-4352-AFAD-D175A0059F82}" srcOrd="0" destOrd="0" presId="urn:microsoft.com/office/officeart/2005/8/layout/chevron2"/>
    <dgm:cxn modelId="{F4F5D6C9-94DF-4474-9454-5C348E9DEF46}" type="presParOf" srcId="{6E2EAFEB-3E6E-4E6D-B87B-FD83AEF45A56}" destId="{709007C6-D8A2-44BA-95F9-A59A8726C534}" srcOrd="1" destOrd="0" presId="urn:microsoft.com/office/officeart/2005/8/layout/chevron2"/>
    <dgm:cxn modelId="{D416E788-805E-410D-BDAA-25F7FB84DAA0}" type="presParOf" srcId="{DA402D9B-5BEB-4135-9337-40EE4F01B5A7}" destId="{FAAFA327-89A8-4461-9FBB-0A597E51A50E}" srcOrd="1" destOrd="0" presId="urn:microsoft.com/office/officeart/2005/8/layout/chevron2"/>
    <dgm:cxn modelId="{9C281844-9480-4E3B-AC7A-942C34999F85}" type="presParOf" srcId="{DA402D9B-5BEB-4135-9337-40EE4F01B5A7}" destId="{D11D987B-44FF-4F5C-A5A3-DDC283B385BC}" srcOrd="2" destOrd="0" presId="urn:microsoft.com/office/officeart/2005/8/layout/chevron2"/>
    <dgm:cxn modelId="{9602E2E4-B171-46AA-BFAA-413DDA6A32B1}" type="presParOf" srcId="{D11D987B-44FF-4F5C-A5A3-DDC283B385BC}" destId="{CD33A3D8-B979-4EF2-B99B-64815BA9F07B}" srcOrd="0" destOrd="0" presId="urn:microsoft.com/office/officeart/2005/8/layout/chevron2"/>
    <dgm:cxn modelId="{C49C0333-6EE5-4003-A456-FBE5D2AB884C}" type="presParOf" srcId="{D11D987B-44FF-4F5C-A5A3-DDC283B385BC}" destId="{A148C750-1AA1-4761-97D8-127D21DED00C}" srcOrd="1" destOrd="0" presId="urn:microsoft.com/office/officeart/2005/8/layout/chevron2"/>
    <dgm:cxn modelId="{624A826E-1FCA-41D5-A856-9C99F28230D3}" type="presParOf" srcId="{DA402D9B-5BEB-4135-9337-40EE4F01B5A7}" destId="{9EBFC4C8-DFE3-404D-85BA-D1D07772DB69}" srcOrd="3" destOrd="0" presId="urn:microsoft.com/office/officeart/2005/8/layout/chevron2"/>
    <dgm:cxn modelId="{BA347FF2-6742-4317-9BEA-497C0651E225}" type="presParOf" srcId="{DA402D9B-5BEB-4135-9337-40EE4F01B5A7}" destId="{D72D4EA0-AD7D-4090-9B00-578DC458D1E6}" srcOrd="4" destOrd="0" presId="urn:microsoft.com/office/officeart/2005/8/layout/chevron2"/>
    <dgm:cxn modelId="{1880FFA5-0480-479D-8671-68BCB2163C40}" type="presParOf" srcId="{D72D4EA0-AD7D-4090-9B00-578DC458D1E6}" destId="{5803271D-8DC9-4B22-AEE9-47DA442564C3}" srcOrd="0" destOrd="0" presId="urn:microsoft.com/office/officeart/2005/8/layout/chevron2"/>
    <dgm:cxn modelId="{5B841F02-8360-4517-BB26-D381BB8B4530}" type="presParOf" srcId="{D72D4EA0-AD7D-4090-9B00-578DC458D1E6}" destId="{8F79D978-B744-4010-B2E5-99496B0993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D9D88F-EF49-4265-A600-B2BD246E84EB}" type="doc">
      <dgm:prSet loTypeId="urn:microsoft.com/office/officeart/2005/8/layout/radial6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fr-FR"/>
        </a:p>
      </dgm:t>
    </dgm:pt>
    <dgm:pt modelId="{435FC612-EFB5-4A9B-B5E0-B8B8520AB2DA}">
      <dgm:prSet phldrT="[Texte]"/>
      <dgm:spPr/>
      <dgm:t>
        <a:bodyPr/>
        <a:lstStyle/>
        <a:p>
          <a:r>
            <a:rPr lang="fr-FR" b="1" dirty="0"/>
            <a:t>Label E3D</a:t>
          </a:r>
        </a:p>
        <a:p>
          <a:r>
            <a:rPr lang="fr-FR" dirty="0"/>
            <a:t>Transition écologique</a:t>
          </a:r>
        </a:p>
      </dgm:t>
    </dgm:pt>
    <dgm:pt modelId="{EC153E5C-570B-4167-A86C-A67E5245B7D1}" type="parTrans" cxnId="{0F424515-26AE-4369-8785-D9B94661A445}">
      <dgm:prSet/>
      <dgm:spPr/>
      <dgm:t>
        <a:bodyPr/>
        <a:lstStyle/>
        <a:p>
          <a:endParaRPr lang="fr-FR"/>
        </a:p>
      </dgm:t>
    </dgm:pt>
    <dgm:pt modelId="{8472CCB1-FC2F-450A-90C0-7EDAF67A7A91}" type="sibTrans" cxnId="{0F424515-26AE-4369-8785-D9B94661A445}">
      <dgm:prSet/>
      <dgm:spPr/>
      <dgm:t>
        <a:bodyPr/>
        <a:lstStyle/>
        <a:p>
          <a:endParaRPr lang="fr-FR"/>
        </a:p>
      </dgm:t>
    </dgm:pt>
    <dgm:pt modelId="{4A0CB58E-4F0E-42AA-A505-1D8015397EA5}">
      <dgm:prSet phldrT="[Texte]"/>
      <dgm:spPr/>
      <dgm:t>
        <a:bodyPr/>
        <a:lstStyle/>
        <a:p>
          <a:r>
            <a:rPr lang="fr-FR" dirty="0"/>
            <a:t>Parents </a:t>
          </a:r>
        </a:p>
        <a:p>
          <a:r>
            <a:rPr lang="fr-FR" dirty="0"/>
            <a:t>Par classe / Cycle  / Ecole</a:t>
          </a:r>
        </a:p>
        <a:p>
          <a:endParaRPr lang="fr-FR" dirty="0"/>
        </a:p>
      </dgm:t>
    </dgm:pt>
    <dgm:pt modelId="{67852546-6FD7-45D7-9FDF-A5FA84DF1938}" type="parTrans" cxnId="{F022BF3A-03EE-46C6-95C2-1390D986EA38}">
      <dgm:prSet/>
      <dgm:spPr/>
      <dgm:t>
        <a:bodyPr/>
        <a:lstStyle/>
        <a:p>
          <a:endParaRPr lang="fr-FR"/>
        </a:p>
      </dgm:t>
    </dgm:pt>
    <dgm:pt modelId="{566117C5-CCDC-4D7D-B140-A4B278AB6907}" type="sibTrans" cxnId="{F022BF3A-03EE-46C6-95C2-1390D986EA38}">
      <dgm:prSet/>
      <dgm:spPr/>
      <dgm:t>
        <a:bodyPr/>
        <a:lstStyle/>
        <a:p>
          <a:endParaRPr lang="fr-FR"/>
        </a:p>
      </dgm:t>
    </dgm:pt>
    <dgm:pt modelId="{115C91C8-36CA-4983-868F-FB6B91152F99}">
      <dgm:prSet phldrT="[Texte]"/>
      <dgm:spPr/>
      <dgm:t>
        <a:bodyPr/>
        <a:lstStyle/>
        <a:p>
          <a:r>
            <a:rPr lang="fr-FR" dirty="0"/>
            <a:t>Enseignants classe </a:t>
          </a:r>
        </a:p>
      </dgm:t>
    </dgm:pt>
    <dgm:pt modelId="{2864E942-1F9F-48D9-B81C-83F4E023D617}" type="parTrans" cxnId="{0A8A6B51-8E49-4191-8200-3648F50C97C7}">
      <dgm:prSet/>
      <dgm:spPr/>
      <dgm:t>
        <a:bodyPr/>
        <a:lstStyle/>
        <a:p>
          <a:endParaRPr lang="fr-FR"/>
        </a:p>
      </dgm:t>
    </dgm:pt>
    <dgm:pt modelId="{25C6E743-7F69-43FE-9162-C871117D6B4C}" type="sibTrans" cxnId="{0A8A6B51-8E49-4191-8200-3648F50C97C7}">
      <dgm:prSet/>
      <dgm:spPr/>
      <dgm:t>
        <a:bodyPr/>
        <a:lstStyle/>
        <a:p>
          <a:endParaRPr lang="fr-FR"/>
        </a:p>
      </dgm:t>
    </dgm:pt>
    <dgm:pt modelId="{9B19E0AE-4C94-433C-96CB-75CCAC9214F6}">
      <dgm:prSet phldrT="[Texte]"/>
      <dgm:spPr/>
      <dgm:t>
        <a:bodyPr/>
        <a:lstStyle/>
        <a:p>
          <a:r>
            <a:rPr lang="fr-FR" dirty="0"/>
            <a:t>Commune </a:t>
          </a:r>
        </a:p>
      </dgm:t>
    </dgm:pt>
    <dgm:pt modelId="{8C2E4CF1-D5B0-45C9-A46D-31D7FA537392}" type="parTrans" cxnId="{75F52474-F9DD-4DE7-B4E2-1774D426243F}">
      <dgm:prSet/>
      <dgm:spPr/>
      <dgm:t>
        <a:bodyPr/>
        <a:lstStyle/>
        <a:p>
          <a:endParaRPr lang="fr-FR"/>
        </a:p>
      </dgm:t>
    </dgm:pt>
    <dgm:pt modelId="{1690D15E-AFA3-4AAD-ADBE-0829D85213B4}" type="sibTrans" cxnId="{75F52474-F9DD-4DE7-B4E2-1774D426243F}">
      <dgm:prSet/>
      <dgm:spPr/>
      <dgm:t>
        <a:bodyPr/>
        <a:lstStyle/>
        <a:p>
          <a:endParaRPr lang="fr-FR"/>
        </a:p>
      </dgm:t>
    </dgm:pt>
    <dgm:pt modelId="{D9BF03FB-20D0-4ACD-B657-2FD9E16F1466}">
      <dgm:prSet phldrT="[Texte]"/>
      <dgm:spPr/>
      <dgm:t>
        <a:bodyPr/>
        <a:lstStyle/>
        <a:p>
          <a:r>
            <a:rPr lang="fr-FR" dirty="0"/>
            <a:t>Eco délégué</a:t>
          </a:r>
        </a:p>
        <a:p>
          <a:r>
            <a:rPr lang="fr-FR" dirty="0"/>
            <a:t> collège / école </a:t>
          </a:r>
        </a:p>
      </dgm:t>
    </dgm:pt>
    <dgm:pt modelId="{724C8CF0-3339-49FE-AACE-73C63F779107}" type="parTrans" cxnId="{785A269B-53D1-4224-A0DA-9A939E8232BE}">
      <dgm:prSet/>
      <dgm:spPr/>
      <dgm:t>
        <a:bodyPr/>
        <a:lstStyle/>
        <a:p>
          <a:endParaRPr lang="fr-FR"/>
        </a:p>
      </dgm:t>
    </dgm:pt>
    <dgm:pt modelId="{CE66FACB-6A50-4715-9FC5-CEFE49988914}" type="sibTrans" cxnId="{785A269B-53D1-4224-A0DA-9A939E8232BE}">
      <dgm:prSet/>
      <dgm:spPr/>
      <dgm:t>
        <a:bodyPr/>
        <a:lstStyle/>
        <a:p>
          <a:endParaRPr lang="fr-FR"/>
        </a:p>
      </dgm:t>
    </dgm:pt>
    <dgm:pt modelId="{CA6F6441-416B-4945-BBCA-A2110D59266F}" type="pres">
      <dgm:prSet presAssocID="{81D9D88F-EF49-4265-A600-B2BD246E84EB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C9445D25-C1CD-4355-965C-6B43612B70EE}" type="pres">
      <dgm:prSet presAssocID="{435FC612-EFB5-4A9B-B5E0-B8B8520AB2DA}" presName="centerShape" presStyleLbl="node0" presStyleIdx="0" presStyleCnt="1" custScaleX="137661" custScaleY="130363"/>
      <dgm:spPr/>
    </dgm:pt>
    <dgm:pt modelId="{2C9B4492-FA11-4174-A446-2205267EF6AC}" type="pres">
      <dgm:prSet presAssocID="{4A0CB58E-4F0E-42AA-A505-1D8015397EA5}" presName="node" presStyleLbl="node1" presStyleIdx="0" presStyleCnt="4" custScaleX="227612" custRadScaleRad="98849" custRadScaleInc="4053">
        <dgm:presLayoutVars>
          <dgm:bulletEnabled val="1"/>
        </dgm:presLayoutVars>
      </dgm:prSet>
      <dgm:spPr/>
    </dgm:pt>
    <dgm:pt modelId="{85B9A9DD-42EB-4FD7-B41E-CE6B2FC37B02}" type="pres">
      <dgm:prSet presAssocID="{4A0CB58E-4F0E-42AA-A505-1D8015397EA5}" presName="dummy" presStyleCnt="0"/>
      <dgm:spPr/>
    </dgm:pt>
    <dgm:pt modelId="{86B66339-A8BC-4039-8019-5BAFD4C9C8CE}" type="pres">
      <dgm:prSet presAssocID="{566117C5-CCDC-4D7D-B140-A4B278AB6907}" presName="sibTrans" presStyleLbl="sibTrans2D1" presStyleIdx="0" presStyleCnt="4"/>
      <dgm:spPr/>
    </dgm:pt>
    <dgm:pt modelId="{4FFCC9CD-B534-4B1B-9851-0DBE47C180BA}" type="pres">
      <dgm:prSet presAssocID="{115C91C8-36CA-4983-868F-FB6B91152F99}" presName="node" presStyleLbl="node1" presStyleIdx="1" presStyleCnt="4" custScaleX="193178" custRadScaleRad="147614" custRadScaleInc="-1113">
        <dgm:presLayoutVars>
          <dgm:bulletEnabled val="1"/>
        </dgm:presLayoutVars>
      </dgm:prSet>
      <dgm:spPr/>
    </dgm:pt>
    <dgm:pt modelId="{A42D8030-C1DF-4580-A361-3E5E59EB8E42}" type="pres">
      <dgm:prSet presAssocID="{115C91C8-36CA-4983-868F-FB6B91152F99}" presName="dummy" presStyleCnt="0"/>
      <dgm:spPr/>
    </dgm:pt>
    <dgm:pt modelId="{6B0D79F4-142E-432F-9237-3EB79012597F}" type="pres">
      <dgm:prSet presAssocID="{25C6E743-7F69-43FE-9162-C871117D6B4C}" presName="sibTrans" presStyleLbl="sibTrans2D1" presStyleIdx="1" presStyleCnt="4"/>
      <dgm:spPr/>
    </dgm:pt>
    <dgm:pt modelId="{268C57D5-F309-4D87-B0E0-D6D04C3342CF}" type="pres">
      <dgm:prSet presAssocID="{9B19E0AE-4C94-433C-96CB-75CCAC9214F6}" presName="node" presStyleLbl="node1" presStyleIdx="2" presStyleCnt="4" custScaleX="140020" custScaleY="107366">
        <dgm:presLayoutVars>
          <dgm:bulletEnabled val="1"/>
        </dgm:presLayoutVars>
      </dgm:prSet>
      <dgm:spPr/>
    </dgm:pt>
    <dgm:pt modelId="{3326A058-784B-4AAA-8725-C0D464B0CE1F}" type="pres">
      <dgm:prSet presAssocID="{9B19E0AE-4C94-433C-96CB-75CCAC9214F6}" presName="dummy" presStyleCnt="0"/>
      <dgm:spPr/>
    </dgm:pt>
    <dgm:pt modelId="{4CC561DF-5D0B-4C5A-8EEF-04C2E2640044}" type="pres">
      <dgm:prSet presAssocID="{1690D15E-AFA3-4AAD-ADBE-0829D85213B4}" presName="sibTrans" presStyleLbl="sibTrans2D1" presStyleIdx="2" presStyleCnt="4" custLinFactNeighborX="-1306" custLinFactNeighborY="-1306"/>
      <dgm:spPr/>
    </dgm:pt>
    <dgm:pt modelId="{95094F5C-16F8-4117-B266-6E76626188FA}" type="pres">
      <dgm:prSet presAssocID="{D9BF03FB-20D0-4ACD-B657-2FD9E16F1466}" presName="node" presStyleLbl="node1" presStyleIdx="3" presStyleCnt="4" custScaleX="181959" custScaleY="118376" custRadScaleRad="133115" custRadScaleInc="1850">
        <dgm:presLayoutVars>
          <dgm:bulletEnabled val="1"/>
        </dgm:presLayoutVars>
      </dgm:prSet>
      <dgm:spPr/>
    </dgm:pt>
    <dgm:pt modelId="{2BD81BA7-8B50-4558-917D-99BAE25FABD8}" type="pres">
      <dgm:prSet presAssocID="{D9BF03FB-20D0-4ACD-B657-2FD9E16F1466}" presName="dummy" presStyleCnt="0"/>
      <dgm:spPr/>
    </dgm:pt>
    <dgm:pt modelId="{A0545C7D-F780-4B6A-A4DC-4D26DA83D965}" type="pres">
      <dgm:prSet presAssocID="{CE66FACB-6A50-4715-9FC5-CEFE49988914}" presName="sibTrans" presStyleLbl="sibTrans2D1" presStyleIdx="3" presStyleCnt="4"/>
      <dgm:spPr/>
    </dgm:pt>
  </dgm:ptLst>
  <dgm:cxnLst>
    <dgm:cxn modelId="{E5CF8B00-B5A1-42B3-8099-73DDADA30856}" type="presOf" srcId="{115C91C8-36CA-4983-868F-FB6B91152F99}" destId="{4FFCC9CD-B534-4B1B-9851-0DBE47C180BA}" srcOrd="0" destOrd="0" presId="urn:microsoft.com/office/officeart/2005/8/layout/radial6"/>
    <dgm:cxn modelId="{BCEDC602-2807-4E1C-9300-AD6AEC127138}" type="presOf" srcId="{CE66FACB-6A50-4715-9FC5-CEFE49988914}" destId="{A0545C7D-F780-4B6A-A4DC-4D26DA83D965}" srcOrd="0" destOrd="0" presId="urn:microsoft.com/office/officeart/2005/8/layout/radial6"/>
    <dgm:cxn modelId="{09474C04-49E1-4783-BBDF-4DA5ED51D831}" type="presOf" srcId="{4A0CB58E-4F0E-42AA-A505-1D8015397EA5}" destId="{2C9B4492-FA11-4174-A446-2205267EF6AC}" srcOrd="0" destOrd="0" presId="urn:microsoft.com/office/officeart/2005/8/layout/radial6"/>
    <dgm:cxn modelId="{0F424515-26AE-4369-8785-D9B94661A445}" srcId="{81D9D88F-EF49-4265-A600-B2BD246E84EB}" destId="{435FC612-EFB5-4A9B-B5E0-B8B8520AB2DA}" srcOrd="0" destOrd="0" parTransId="{EC153E5C-570B-4167-A86C-A67E5245B7D1}" sibTransId="{8472CCB1-FC2F-450A-90C0-7EDAF67A7A91}"/>
    <dgm:cxn modelId="{8A2B3117-36CD-4C45-9ED0-767FA38180F9}" type="presOf" srcId="{566117C5-CCDC-4D7D-B140-A4B278AB6907}" destId="{86B66339-A8BC-4039-8019-5BAFD4C9C8CE}" srcOrd="0" destOrd="0" presId="urn:microsoft.com/office/officeart/2005/8/layout/radial6"/>
    <dgm:cxn modelId="{AA3B2832-4BC8-4F8D-B7A3-4C46E4B9EB26}" type="presOf" srcId="{D9BF03FB-20D0-4ACD-B657-2FD9E16F1466}" destId="{95094F5C-16F8-4117-B266-6E76626188FA}" srcOrd="0" destOrd="0" presId="urn:microsoft.com/office/officeart/2005/8/layout/radial6"/>
    <dgm:cxn modelId="{F022BF3A-03EE-46C6-95C2-1390D986EA38}" srcId="{435FC612-EFB5-4A9B-B5E0-B8B8520AB2DA}" destId="{4A0CB58E-4F0E-42AA-A505-1D8015397EA5}" srcOrd="0" destOrd="0" parTransId="{67852546-6FD7-45D7-9FDF-A5FA84DF1938}" sibTransId="{566117C5-CCDC-4D7D-B140-A4B278AB6907}"/>
    <dgm:cxn modelId="{0A8A6B51-8E49-4191-8200-3648F50C97C7}" srcId="{435FC612-EFB5-4A9B-B5E0-B8B8520AB2DA}" destId="{115C91C8-36CA-4983-868F-FB6B91152F99}" srcOrd="1" destOrd="0" parTransId="{2864E942-1F9F-48D9-B81C-83F4E023D617}" sibTransId="{25C6E743-7F69-43FE-9162-C871117D6B4C}"/>
    <dgm:cxn modelId="{75F52474-F9DD-4DE7-B4E2-1774D426243F}" srcId="{435FC612-EFB5-4A9B-B5E0-B8B8520AB2DA}" destId="{9B19E0AE-4C94-433C-96CB-75CCAC9214F6}" srcOrd="2" destOrd="0" parTransId="{8C2E4CF1-D5B0-45C9-A46D-31D7FA537392}" sibTransId="{1690D15E-AFA3-4AAD-ADBE-0829D85213B4}"/>
    <dgm:cxn modelId="{D5AF7F78-1491-48D9-8CA9-C593689DF872}" type="presOf" srcId="{81D9D88F-EF49-4265-A600-B2BD246E84EB}" destId="{CA6F6441-416B-4945-BBCA-A2110D59266F}" srcOrd="0" destOrd="0" presId="urn:microsoft.com/office/officeart/2005/8/layout/radial6"/>
    <dgm:cxn modelId="{3F64B28C-EDC5-4DE1-AE33-3C6FCE22821A}" type="presOf" srcId="{9B19E0AE-4C94-433C-96CB-75CCAC9214F6}" destId="{268C57D5-F309-4D87-B0E0-D6D04C3342CF}" srcOrd="0" destOrd="0" presId="urn:microsoft.com/office/officeart/2005/8/layout/radial6"/>
    <dgm:cxn modelId="{785A269B-53D1-4224-A0DA-9A939E8232BE}" srcId="{435FC612-EFB5-4A9B-B5E0-B8B8520AB2DA}" destId="{D9BF03FB-20D0-4ACD-B657-2FD9E16F1466}" srcOrd="3" destOrd="0" parTransId="{724C8CF0-3339-49FE-AACE-73C63F779107}" sibTransId="{CE66FACB-6A50-4715-9FC5-CEFE49988914}"/>
    <dgm:cxn modelId="{8F6DFF9F-9EAF-4B84-9B3D-5CA736402D85}" type="presOf" srcId="{25C6E743-7F69-43FE-9162-C871117D6B4C}" destId="{6B0D79F4-142E-432F-9237-3EB79012597F}" srcOrd="0" destOrd="0" presId="urn:microsoft.com/office/officeart/2005/8/layout/radial6"/>
    <dgm:cxn modelId="{B7C472AA-E89A-437D-9A04-DEA8ED08E2E0}" type="presOf" srcId="{435FC612-EFB5-4A9B-B5E0-B8B8520AB2DA}" destId="{C9445D25-C1CD-4355-965C-6B43612B70EE}" srcOrd="0" destOrd="0" presId="urn:microsoft.com/office/officeart/2005/8/layout/radial6"/>
    <dgm:cxn modelId="{A7DBEDFA-1161-48E0-AA2D-9E8F0B9F1792}" type="presOf" srcId="{1690D15E-AFA3-4AAD-ADBE-0829D85213B4}" destId="{4CC561DF-5D0B-4C5A-8EEF-04C2E2640044}" srcOrd="0" destOrd="0" presId="urn:microsoft.com/office/officeart/2005/8/layout/radial6"/>
    <dgm:cxn modelId="{9EE2157F-5C94-4FAE-8D30-C06B2911F3CD}" type="presParOf" srcId="{CA6F6441-416B-4945-BBCA-A2110D59266F}" destId="{C9445D25-C1CD-4355-965C-6B43612B70EE}" srcOrd="0" destOrd="0" presId="urn:microsoft.com/office/officeart/2005/8/layout/radial6"/>
    <dgm:cxn modelId="{24334D0E-DB46-4B0A-A838-092D38B2E74A}" type="presParOf" srcId="{CA6F6441-416B-4945-BBCA-A2110D59266F}" destId="{2C9B4492-FA11-4174-A446-2205267EF6AC}" srcOrd="1" destOrd="0" presId="urn:microsoft.com/office/officeart/2005/8/layout/radial6"/>
    <dgm:cxn modelId="{A95433FA-A9E6-441B-82E4-EB37496A8A7B}" type="presParOf" srcId="{CA6F6441-416B-4945-BBCA-A2110D59266F}" destId="{85B9A9DD-42EB-4FD7-B41E-CE6B2FC37B02}" srcOrd="2" destOrd="0" presId="urn:microsoft.com/office/officeart/2005/8/layout/radial6"/>
    <dgm:cxn modelId="{A3F615F2-9181-4CD2-8FBF-DEB2D1FD6B17}" type="presParOf" srcId="{CA6F6441-416B-4945-BBCA-A2110D59266F}" destId="{86B66339-A8BC-4039-8019-5BAFD4C9C8CE}" srcOrd="3" destOrd="0" presId="urn:microsoft.com/office/officeart/2005/8/layout/radial6"/>
    <dgm:cxn modelId="{DA2B65DF-97D3-4E48-9BB9-1586D2D1E0AE}" type="presParOf" srcId="{CA6F6441-416B-4945-BBCA-A2110D59266F}" destId="{4FFCC9CD-B534-4B1B-9851-0DBE47C180BA}" srcOrd="4" destOrd="0" presId="urn:microsoft.com/office/officeart/2005/8/layout/radial6"/>
    <dgm:cxn modelId="{A91E1487-8DAE-4B68-86FE-726FF31844CF}" type="presParOf" srcId="{CA6F6441-416B-4945-BBCA-A2110D59266F}" destId="{A42D8030-C1DF-4580-A361-3E5E59EB8E42}" srcOrd="5" destOrd="0" presId="urn:microsoft.com/office/officeart/2005/8/layout/radial6"/>
    <dgm:cxn modelId="{EF3C34E2-041E-4EC0-8ED6-EC32FC7306E6}" type="presParOf" srcId="{CA6F6441-416B-4945-BBCA-A2110D59266F}" destId="{6B0D79F4-142E-432F-9237-3EB79012597F}" srcOrd="6" destOrd="0" presId="urn:microsoft.com/office/officeart/2005/8/layout/radial6"/>
    <dgm:cxn modelId="{95EACCC1-13F9-41CA-993E-C0A9D1A2FCEC}" type="presParOf" srcId="{CA6F6441-416B-4945-BBCA-A2110D59266F}" destId="{268C57D5-F309-4D87-B0E0-D6D04C3342CF}" srcOrd="7" destOrd="0" presId="urn:microsoft.com/office/officeart/2005/8/layout/radial6"/>
    <dgm:cxn modelId="{45A9FC4C-0C77-434B-905E-C981FEDCD472}" type="presParOf" srcId="{CA6F6441-416B-4945-BBCA-A2110D59266F}" destId="{3326A058-784B-4AAA-8725-C0D464B0CE1F}" srcOrd="8" destOrd="0" presId="urn:microsoft.com/office/officeart/2005/8/layout/radial6"/>
    <dgm:cxn modelId="{E638AB9C-70BC-4229-B096-F65730C03E3B}" type="presParOf" srcId="{CA6F6441-416B-4945-BBCA-A2110D59266F}" destId="{4CC561DF-5D0B-4C5A-8EEF-04C2E2640044}" srcOrd="9" destOrd="0" presId="urn:microsoft.com/office/officeart/2005/8/layout/radial6"/>
    <dgm:cxn modelId="{EEA35115-5FEC-45C9-B284-65095D0E66D5}" type="presParOf" srcId="{CA6F6441-416B-4945-BBCA-A2110D59266F}" destId="{95094F5C-16F8-4117-B266-6E76626188FA}" srcOrd="10" destOrd="0" presId="urn:microsoft.com/office/officeart/2005/8/layout/radial6"/>
    <dgm:cxn modelId="{E802D971-FED7-42B3-B43B-C192C2332438}" type="presParOf" srcId="{CA6F6441-416B-4945-BBCA-A2110D59266F}" destId="{2BD81BA7-8B50-4558-917D-99BAE25FABD8}" srcOrd="11" destOrd="0" presId="urn:microsoft.com/office/officeart/2005/8/layout/radial6"/>
    <dgm:cxn modelId="{CD24EF53-2EB3-4461-AE91-188DB0E1C0C2}" type="presParOf" srcId="{CA6F6441-416B-4945-BBCA-A2110D59266F}" destId="{A0545C7D-F780-4B6A-A4DC-4D26DA83D965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3E6BDA-2422-4352-AFAD-D175A0059F82}">
      <dsp:nvSpPr>
        <dsp:cNvPr id="0" name=""/>
        <dsp:cNvSpPr/>
      </dsp:nvSpPr>
      <dsp:spPr>
        <a:xfrm rot="5400000">
          <a:off x="-330271" y="585662"/>
          <a:ext cx="2079642" cy="1455749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u="none" kern="1200" dirty="0">
              <a:latin typeface="Times" panose="02020603050405020304" pitchFamily="18" charset="0"/>
            </a:rPr>
            <a:t>Axe 1</a:t>
          </a:r>
          <a:endParaRPr lang="fr-FR" sz="4000" u="none" kern="1200" dirty="0">
            <a:latin typeface="Marianne" panose="02000000000000000000" pitchFamily="2" charset="0"/>
          </a:endParaRPr>
        </a:p>
      </dsp:txBody>
      <dsp:txXfrm rot="-5400000">
        <a:off x="-18324" y="1001591"/>
        <a:ext cx="1455749" cy="623893"/>
      </dsp:txXfrm>
    </dsp:sp>
    <dsp:sp modelId="{709007C6-D8A2-44BA-95F9-A59A8726C534}">
      <dsp:nvSpPr>
        <dsp:cNvPr id="0" name=""/>
        <dsp:cNvSpPr/>
      </dsp:nvSpPr>
      <dsp:spPr>
        <a:xfrm rot="5400000">
          <a:off x="5522406" y="-4016769"/>
          <a:ext cx="1889101" cy="101559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dk1"/>
            </a:buClr>
            <a:buSzPts val="800"/>
            <a:buFont typeface="Arial"/>
            <a:buNone/>
          </a:pPr>
          <a:r>
            <a:rPr lang="fr-FR" sz="2000" b="1" u="sng" kern="1200" dirty="0">
              <a:latin typeface="Times" panose="02020603050405020304" pitchFamily="18" charset="0"/>
            </a:rPr>
            <a:t>Assurer un enseignement ambitieux pour que chaque élève investisse son parcours scolaire</a:t>
          </a:r>
          <a:endParaRPr lang="fr-FR" sz="1800" kern="1200" dirty="0">
            <a:latin typeface="Times" panose="02020603050405020304" pitchFamily="18" charset="0"/>
          </a:endParaRPr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lr>
              <a:schemeClr val="dk1"/>
            </a:buClr>
            <a:buSzPts val="800"/>
            <a:buFont typeface="Arial"/>
            <a:buNone/>
          </a:pPr>
          <a:endParaRPr lang="fr-FR" sz="1800" kern="1200" dirty="0">
            <a:latin typeface="Times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Enseigner le lexique au service de la compréhension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développer et renforcer les fonctions exécutives : mémoire de travail / Attention / concentration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harmoniser et mutualiser les pratiques en mathématiques notamment en résolution de problèmes pour gagner en efficacité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évaluer par compétences au service de la différenciation</a:t>
          </a:r>
        </a:p>
      </dsp:txBody>
      <dsp:txXfrm rot="-5400000">
        <a:off x="1388977" y="208878"/>
        <a:ext cx="10063741" cy="1704665"/>
      </dsp:txXfrm>
    </dsp:sp>
    <dsp:sp modelId="{CD33A3D8-B979-4EF2-B99B-64815BA9F07B}">
      <dsp:nvSpPr>
        <dsp:cNvPr id="0" name=""/>
        <dsp:cNvSpPr/>
      </dsp:nvSpPr>
      <dsp:spPr>
        <a:xfrm rot="5400000">
          <a:off x="-330271" y="2630779"/>
          <a:ext cx="2079642" cy="1455749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 dirty="0">
              <a:latin typeface="Times" panose="02020603050405020304" pitchFamily="18" charset="0"/>
            </a:rPr>
            <a:t>Axe 2</a:t>
          </a:r>
        </a:p>
      </dsp:txBody>
      <dsp:txXfrm rot="-5400000">
        <a:off x="-18324" y="3046708"/>
        <a:ext cx="1455749" cy="623893"/>
      </dsp:txXfrm>
    </dsp:sp>
    <dsp:sp modelId="{A148C750-1AA1-4761-97D8-127D21DED00C}">
      <dsp:nvSpPr>
        <dsp:cNvPr id="0" name=""/>
        <dsp:cNvSpPr/>
      </dsp:nvSpPr>
      <dsp:spPr>
        <a:xfrm rot="5400000">
          <a:off x="5567744" y="-1926751"/>
          <a:ext cx="1632867" cy="10082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400" b="1" u="sng" kern="1200" dirty="0">
              <a:latin typeface="Times" panose="02020603050405020304" pitchFamily="18" charset="0"/>
            </a:rPr>
            <a:t>Acquérir et développer les valeurs citoyennes</a:t>
          </a:r>
          <a:endParaRPr lang="fr-FR" sz="2400" kern="1200" dirty="0">
            <a:latin typeface="Times" panose="02020603050405020304" pitchFamily="18" charset="0"/>
          </a:endParaRPr>
        </a:p>
        <a:p>
          <a:pPr marL="228600" lvl="1" indent="-228600" algn="ctr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2400" kern="1200" dirty="0">
            <a:latin typeface="Times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800" kern="1200" dirty="0">
              <a:latin typeface="Times" panose="02020603050405020304" pitchFamily="18" charset="0"/>
            </a:rPr>
            <a:t>créer un climat scolaire favorable aux apprentissages et au</a:t>
          </a:r>
          <a:r>
            <a:rPr lang="fr-FR" sz="1800" b="1" kern="1200" dirty="0">
              <a:latin typeface="Times" panose="02020603050405020304" pitchFamily="18" charset="0"/>
            </a:rPr>
            <a:t> </a:t>
          </a:r>
          <a:r>
            <a:rPr lang="fr-FR" sz="1800" kern="1200" dirty="0">
              <a:latin typeface="Times" panose="02020603050405020304" pitchFamily="18" charset="0"/>
            </a:rPr>
            <a:t>bien-être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800" kern="1200" dirty="0">
              <a:latin typeface="Times" panose="02020603050405020304" pitchFamily="18" charset="0"/>
            </a:rPr>
            <a:t>développer les CPS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800" kern="1200" dirty="0">
              <a:latin typeface="Times" panose="02020603050405020304" pitchFamily="18" charset="0"/>
            </a:rPr>
            <a:t>accéder aux valeurs citoyennes : échanger, participer, analyser, comprendre, respecter</a:t>
          </a:r>
        </a:p>
      </dsp:txBody>
      <dsp:txXfrm rot="-5400000">
        <a:off x="1342849" y="2377854"/>
        <a:ext cx="10002948" cy="1473447"/>
      </dsp:txXfrm>
    </dsp:sp>
    <dsp:sp modelId="{5803271D-8DC9-4B22-AEE9-47DA442564C3}">
      <dsp:nvSpPr>
        <dsp:cNvPr id="0" name=""/>
        <dsp:cNvSpPr/>
      </dsp:nvSpPr>
      <dsp:spPr>
        <a:xfrm rot="5400000">
          <a:off x="-330271" y="4589991"/>
          <a:ext cx="2079642" cy="1455749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4000" b="1" kern="1200" dirty="0">
              <a:latin typeface="Times" panose="02020603050405020304" pitchFamily="18" charset="0"/>
            </a:rPr>
            <a:t>Axe 3</a:t>
          </a:r>
        </a:p>
      </dsp:txBody>
      <dsp:txXfrm rot="-5400000">
        <a:off x="-18324" y="5005920"/>
        <a:ext cx="1455749" cy="623893"/>
      </dsp:txXfrm>
    </dsp:sp>
    <dsp:sp modelId="{8F79D978-B744-4010-B2E5-99496B09933A}">
      <dsp:nvSpPr>
        <dsp:cNvPr id="0" name=""/>
        <dsp:cNvSpPr/>
      </dsp:nvSpPr>
      <dsp:spPr>
        <a:xfrm rot="5400000">
          <a:off x="5736427" y="-99484"/>
          <a:ext cx="1461058" cy="100826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fr-FR" sz="2000" b="1" u="sng" kern="1200" dirty="0">
              <a:latin typeface="Times" panose="02020603050405020304" pitchFamily="18" charset="0"/>
            </a:rPr>
            <a:t>Inscrire l’école dans son environnement institutionnel et partenarial </a:t>
          </a:r>
          <a:endParaRPr lang="fr-FR" sz="2000" kern="1200" dirty="0">
            <a:latin typeface="Times" panose="02020603050405020304" pitchFamily="18" charset="0"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fr-FR" sz="2000" kern="1200" dirty="0">
            <a:latin typeface="Times" panose="02020603050405020304" pitchFamily="18" charset="0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ouvrir l’école aux parents pour une meilleure compréhension et implication dans la scolarité de leurs enfants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+mj-lt"/>
            <a:buAutoNum type="arabicPeriod"/>
          </a:pPr>
          <a:r>
            <a:rPr lang="fr-FR" sz="1600" kern="1200" dirty="0">
              <a:latin typeface="Times" panose="02020603050405020304" pitchFamily="18" charset="0"/>
            </a:rPr>
            <a:t>tisser un réseau partenarial au service de chaque élève</a:t>
          </a:r>
        </a:p>
      </dsp:txBody>
      <dsp:txXfrm rot="-5400000">
        <a:off x="1425628" y="4282638"/>
        <a:ext cx="10011335" cy="1318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545C7D-F780-4B6A-A4DC-4D26DA83D965}">
      <dsp:nvSpPr>
        <dsp:cNvPr id="0" name=""/>
        <dsp:cNvSpPr/>
      </dsp:nvSpPr>
      <dsp:spPr>
        <a:xfrm>
          <a:off x="2424401" y="503408"/>
          <a:ext cx="4268647" cy="4268647"/>
        </a:xfrm>
        <a:prstGeom prst="blockArc">
          <a:avLst>
            <a:gd name="adj1" fmla="val 10663506"/>
            <a:gd name="adj2" fmla="val 17439709"/>
            <a:gd name="adj3" fmla="val 4635"/>
          </a:avLst>
        </a:prstGeom>
        <a:solidFill>
          <a:schemeClr val="accent4">
            <a:hueOff val="-2517496"/>
            <a:satOff val="-5593"/>
            <a:lumOff val="-411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C561DF-5D0B-4C5A-8EEF-04C2E2640044}">
      <dsp:nvSpPr>
        <dsp:cNvPr id="0" name=""/>
        <dsp:cNvSpPr/>
      </dsp:nvSpPr>
      <dsp:spPr>
        <a:xfrm>
          <a:off x="2365158" y="676694"/>
          <a:ext cx="4268647" cy="4268647"/>
        </a:xfrm>
        <a:prstGeom prst="blockArc">
          <a:avLst>
            <a:gd name="adj1" fmla="val 4230930"/>
            <a:gd name="adj2" fmla="val 11041399"/>
            <a:gd name="adj3" fmla="val 4635"/>
          </a:avLst>
        </a:prstGeom>
        <a:solidFill>
          <a:schemeClr val="accent4">
            <a:hueOff val="-1678331"/>
            <a:satOff val="-3729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0D79F4-142E-432F-9237-3EB79012597F}">
      <dsp:nvSpPr>
        <dsp:cNvPr id="0" name=""/>
        <dsp:cNvSpPr/>
      </dsp:nvSpPr>
      <dsp:spPr>
        <a:xfrm>
          <a:off x="4127802" y="874849"/>
          <a:ext cx="4268647" cy="4268647"/>
        </a:xfrm>
        <a:prstGeom prst="blockArc">
          <a:avLst>
            <a:gd name="adj1" fmla="val 21137343"/>
            <a:gd name="adj2" fmla="val 7141367"/>
            <a:gd name="adj3" fmla="val 4635"/>
          </a:avLst>
        </a:prstGeom>
        <a:solidFill>
          <a:schemeClr val="accent4">
            <a:hueOff val="-839165"/>
            <a:satOff val="-1864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B66339-A8BC-4039-8019-5BAFD4C9C8CE}">
      <dsp:nvSpPr>
        <dsp:cNvPr id="0" name=""/>
        <dsp:cNvSpPr/>
      </dsp:nvSpPr>
      <dsp:spPr>
        <a:xfrm>
          <a:off x="4117676" y="404562"/>
          <a:ext cx="4268647" cy="4268647"/>
        </a:xfrm>
        <a:prstGeom prst="blockArc">
          <a:avLst>
            <a:gd name="adj1" fmla="val 14559387"/>
            <a:gd name="adj2" fmla="val 314638"/>
            <a:gd name="adj3" fmla="val 4635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445D25-C1CD-4355-965C-6B43612B70EE}">
      <dsp:nvSpPr>
        <dsp:cNvPr id="0" name=""/>
        <dsp:cNvSpPr/>
      </dsp:nvSpPr>
      <dsp:spPr>
        <a:xfrm>
          <a:off x="3899649" y="1468001"/>
          <a:ext cx="2701983" cy="25587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0" tIns="31750" rIns="31750" bIns="317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b="1" kern="1200" dirty="0"/>
            <a:t>Label E3D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500" kern="1200" dirty="0"/>
            <a:t>Transition écologique</a:t>
          </a:r>
        </a:p>
      </dsp:txBody>
      <dsp:txXfrm>
        <a:off x="4295345" y="1842720"/>
        <a:ext cx="1910591" cy="1809301"/>
      </dsp:txXfrm>
    </dsp:sp>
    <dsp:sp modelId="{2C9B4492-FA11-4174-A446-2205267EF6AC}">
      <dsp:nvSpPr>
        <dsp:cNvPr id="0" name=""/>
        <dsp:cNvSpPr/>
      </dsp:nvSpPr>
      <dsp:spPr>
        <a:xfrm>
          <a:off x="3730738" y="-3"/>
          <a:ext cx="3127266" cy="137394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Parents 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Par classe / Cycle  / Ecole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1300" kern="1200" dirty="0"/>
        </a:p>
      </dsp:txBody>
      <dsp:txXfrm>
        <a:off x="4188716" y="201207"/>
        <a:ext cx="2211310" cy="971526"/>
      </dsp:txXfrm>
    </dsp:sp>
    <dsp:sp modelId="{4FFCC9CD-B534-4B1B-9851-0DBE47C180BA}">
      <dsp:nvSpPr>
        <dsp:cNvPr id="0" name=""/>
        <dsp:cNvSpPr/>
      </dsp:nvSpPr>
      <dsp:spPr>
        <a:xfrm>
          <a:off x="7001055" y="2042462"/>
          <a:ext cx="2654161" cy="1373946"/>
        </a:xfrm>
        <a:prstGeom prst="ellipse">
          <a:avLst/>
        </a:prstGeom>
        <a:solidFill>
          <a:schemeClr val="accent4">
            <a:hueOff val="-839165"/>
            <a:satOff val="-1864"/>
            <a:lumOff val="-13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Enseignants classe </a:t>
          </a:r>
        </a:p>
      </dsp:txBody>
      <dsp:txXfrm>
        <a:off x="7389748" y="2243672"/>
        <a:ext cx="1876775" cy="971526"/>
      </dsp:txXfrm>
    </dsp:sp>
    <dsp:sp modelId="{268C57D5-F309-4D87-B0E0-D6D04C3342CF}">
      <dsp:nvSpPr>
        <dsp:cNvPr id="0" name=""/>
        <dsp:cNvSpPr/>
      </dsp:nvSpPr>
      <dsp:spPr>
        <a:xfrm>
          <a:off x="4288740" y="4094657"/>
          <a:ext cx="1923799" cy="1475151"/>
        </a:xfrm>
        <a:prstGeom prst="ellipse">
          <a:avLst/>
        </a:prstGeom>
        <a:solidFill>
          <a:schemeClr val="accent4">
            <a:hueOff val="-1678331"/>
            <a:satOff val="-3729"/>
            <a:lumOff val="-274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Commune </a:t>
          </a:r>
        </a:p>
      </dsp:txBody>
      <dsp:txXfrm>
        <a:off x="4570474" y="4310688"/>
        <a:ext cx="1360331" cy="1043089"/>
      </dsp:txXfrm>
    </dsp:sp>
    <dsp:sp modelId="{95094F5C-16F8-4117-B266-6E76626188FA}">
      <dsp:nvSpPr>
        <dsp:cNvPr id="0" name=""/>
        <dsp:cNvSpPr/>
      </dsp:nvSpPr>
      <dsp:spPr>
        <a:xfrm>
          <a:off x="1225497" y="1907277"/>
          <a:ext cx="2500018" cy="1626422"/>
        </a:xfrm>
        <a:prstGeom prst="ellipse">
          <a:avLst/>
        </a:prstGeom>
        <a:solidFill>
          <a:schemeClr val="accent4">
            <a:hueOff val="-2517496"/>
            <a:satOff val="-5593"/>
            <a:lumOff val="-411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Eco délégué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300" kern="1200" dirty="0"/>
            <a:t> collège / école </a:t>
          </a:r>
        </a:p>
      </dsp:txBody>
      <dsp:txXfrm>
        <a:off x="1591616" y="2145461"/>
        <a:ext cx="1767780" cy="11500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D3509-0028-4487-839E-6ED4658EBC2A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5E25F-825E-4853-833E-2803619792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2527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15E25F-825E-4853-833E-28036197922C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82422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5932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25927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3634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1003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032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5999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1555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009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7852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5315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94583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879957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0433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462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88925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54649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15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5145E5-6916-4FD4-B15D-6839A52A4718}" type="datetimeFigureOut">
              <a:rPr lang="fr-FR" smtClean="0"/>
              <a:t>11/11/2024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98B38-767F-4C59-9A8B-4721DBCCAF1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3554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58728F-CF7C-2FFD-8EED-35393FB9C0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989815"/>
            <a:ext cx="10204515" cy="3497344"/>
          </a:xfrm>
        </p:spPr>
        <p:txBody>
          <a:bodyPr>
            <a:normAutofit/>
          </a:bodyPr>
          <a:lstStyle/>
          <a:p>
            <a:pPr algn="ctr"/>
            <a:r>
              <a:rPr lang="fr-FR" dirty="0">
                <a:latin typeface="Times" panose="02020603050405020304" pitchFamily="18" charset="0"/>
              </a:rPr>
              <a:t>Conseil d’école</a:t>
            </a:r>
            <a:br>
              <a:rPr lang="fr-FR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Fougerolles-Saint-Valbert</a:t>
            </a:r>
            <a:br>
              <a:rPr lang="fr-FR" dirty="0">
                <a:latin typeface="Times" panose="02020603050405020304" pitchFamily="18" charset="0"/>
              </a:rPr>
            </a:br>
            <a:r>
              <a:rPr lang="fr-FR" dirty="0">
                <a:latin typeface="Times" panose="02020603050405020304" pitchFamily="18" charset="0"/>
              </a:rPr>
              <a:t>Les Fougères</a:t>
            </a:r>
            <a:br>
              <a:rPr lang="fr-FR" dirty="0">
                <a:latin typeface="Times" panose="02020603050405020304" pitchFamily="18" charset="0"/>
              </a:rPr>
            </a:br>
            <a:endParaRPr lang="fr-FR" dirty="0">
              <a:latin typeface="Times" panose="02020603050405020304" pitchFamily="18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0340F7-F851-8BA8-FFC5-ECE5331729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96152"/>
            <a:ext cx="9448800" cy="685800"/>
          </a:xfrm>
        </p:spPr>
        <p:txBody>
          <a:bodyPr>
            <a:normAutofit/>
          </a:bodyPr>
          <a:lstStyle/>
          <a:p>
            <a:pPr algn="ctr"/>
            <a:r>
              <a:rPr lang="fr-FR" sz="2400" dirty="0">
                <a:latin typeface="Times" panose="02020603050405020304" pitchFamily="18" charset="0"/>
              </a:rPr>
              <a:t>Vendredi 8 novembre 2024</a:t>
            </a:r>
          </a:p>
        </p:txBody>
      </p:sp>
    </p:spTree>
    <p:extLst>
      <p:ext uri="{BB962C8B-B14F-4D97-AF65-F5344CB8AC3E}">
        <p14:creationId xmlns:p14="http://schemas.microsoft.com/office/powerpoint/2010/main" val="19194416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D6B69F-E7B6-DE9D-F75F-856D756C4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969" y="637581"/>
            <a:ext cx="8610600" cy="1293028"/>
          </a:xfrm>
        </p:spPr>
        <p:txBody>
          <a:bodyPr/>
          <a:lstStyle/>
          <a:p>
            <a:pPr algn="ctr"/>
            <a:r>
              <a:rPr lang="fr-FR" b="1" dirty="0">
                <a:latin typeface="Times" panose="02020603050405020304" pitchFamily="18" charset="0"/>
              </a:rPr>
              <a:t>Ordre du jour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CB9669-1C53-B3B8-10C7-620FF4885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0013" y="2024877"/>
            <a:ext cx="8995529" cy="4024125"/>
          </a:xfrm>
        </p:spPr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buNone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Accueil 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000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Installation du conseil d’école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Règlement / Laïcité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Sécurité  / Santé    </a:t>
            </a:r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Projet d’école</a:t>
            </a:r>
            <a:endParaRPr lang="fr-FR" sz="1600" b="0" strike="noStrike" cap="non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Effectifs </a:t>
            </a:r>
            <a:r>
              <a:rPr lang="fr-FR" sz="2000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/ É</a:t>
            </a: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valuations / Projet d’école / Protocoles </a:t>
            </a:r>
            <a:r>
              <a:rPr lang="fr-FR" sz="2000" b="0" strike="noStrike" cap="non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pHARe</a:t>
            </a: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 et Santé mentale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Aspect financier et travaux</a:t>
            </a:r>
          </a:p>
          <a:p>
            <a:pPr marL="457200" indent="-45720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fr-FR" sz="2000" b="0" strike="noStrike" cap="non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cs typeface="Arial" panose="020B0604020202020204" pitchFamily="34" charset="0"/>
              </a:rPr>
              <a:t>Questions diverses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6000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7EF4E83B-5906-EFD4-AB1E-0BF11CD17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3014" y="810722"/>
            <a:ext cx="6953054" cy="1093492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1 </a:t>
            </a:r>
            <a:r>
              <a:rPr lang="fr-FR" sz="3100" b="1" cap="none" dirty="0">
                <a:latin typeface="Times" panose="02020603050405020304" pitchFamily="18" charset="0"/>
              </a:rPr>
              <a:t>Installation du conseil d’école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C9BFEC-57B7-68A4-30DA-E905082A9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194560"/>
            <a:ext cx="10820400" cy="3169292"/>
          </a:xfrm>
        </p:spPr>
        <p:txBody>
          <a:bodyPr>
            <a:normAutofit/>
          </a:bodyPr>
          <a:lstStyle/>
          <a:p>
            <a:r>
              <a:rPr lang="fr-FR" sz="2000" b="1" dirty="0"/>
              <a:t>Bienvenue aux nouveaux élus et aux nouveaux membres</a:t>
            </a:r>
          </a:p>
          <a:p>
            <a:pPr marL="0" indent="0">
              <a:buNone/>
            </a:pPr>
            <a:r>
              <a:rPr lang="fr-FR" sz="2000" dirty="0"/>
              <a:t>313 personnes sur la liste électorale. 46,7 % de participation</a:t>
            </a:r>
          </a:p>
          <a:p>
            <a:pPr marL="0" indent="0">
              <a:buNone/>
            </a:pPr>
            <a:endParaRPr lang="fr-FR" sz="2000" dirty="0"/>
          </a:p>
          <a:p>
            <a:r>
              <a:rPr lang="fr-FR" sz="2000" dirty="0"/>
              <a:t>Pas de  situation personnelle évoquée</a:t>
            </a:r>
          </a:p>
          <a:p>
            <a:r>
              <a:rPr lang="fr-FR" sz="2000" dirty="0"/>
              <a:t>Avis sur le fonctionnement de l’école en général</a:t>
            </a:r>
            <a:endParaRPr lang="fr-FR" sz="2000" b="1" dirty="0"/>
          </a:p>
          <a:p>
            <a:r>
              <a:rPr lang="fr-FR" sz="2000" b="1" dirty="0"/>
              <a:t>Faciliter les relations </a:t>
            </a:r>
            <a:r>
              <a:rPr lang="fr-FR" sz="2000" dirty="0"/>
              <a:t>entre les enseignants et les autres parents </a:t>
            </a:r>
          </a:p>
          <a:p>
            <a:r>
              <a:rPr lang="fr-FR" sz="2000" dirty="0"/>
              <a:t>Ce sont des </a:t>
            </a:r>
            <a:r>
              <a:rPr lang="fr-FR" sz="2000" b="1" dirty="0"/>
              <a:t>partenaires</a:t>
            </a:r>
            <a:r>
              <a:rPr lang="fr-FR" sz="2000" dirty="0"/>
              <a:t> pour les enseignants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14536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7C4F53F-DF6B-258B-B82E-6334E617D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6035" y="241216"/>
            <a:ext cx="8771965" cy="482384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fr-FR" cap="none" dirty="0">
                <a:latin typeface="Times" panose="02020603050405020304" pitchFamily="18" charset="0"/>
              </a:rPr>
              <a:t>Dates</a:t>
            </a:r>
            <a:br>
              <a:rPr lang="fr-FR" cap="none" dirty="0">
                <a:latin typeface="Times" panose="02020603050405020304" pitchFamily="18" charset="0"/>
              </a:rPr>
            </a:br>
            <a:br>
              <a:rPr lang="fr-FR" cap="none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			Mardi ou maintien au vendredi ? </a:t>
            </a:r>
            <a:br>
              <a:rPr lang="fr-FR" cap="none" dirty="0">
                <a:latin typeface="Times" panose="02020603050405020304" pitchFamily="18" charset="0"/>
              </a:rPr>
            </a:br>
            <a:br>
              <a:rPr lang="fr-FR" cap="none" dirty="0">
                <a:latin typeface="Times" panose="02020603050405020304" pitchFamily="18" charset="0"/>
              </a:rPr>
            </a:br>
            <a:r>
              <a:rPr lang="fr-FR" b="1" cap="none" dirty="0">
                <a:latin typeface="Times" panose="02020603050405020304" pitchFamily="18" charset="0"/>
              </a:rPr>
              <a:t>2</a:t>
            </a:r>
            <a:r>
              <a:rPr lang="fr-FR" b="1" cap="none" baseline="30000" dirty="0">
                <a:latin typeface="Times" panose="02020603050405020304" pitchFamily="18" charset="0"/>
              </a:rPr>
              <a:t>ème</a:t>
            </a:r>
            <a:r>
              <a:rPr lang="fr-FR" b="1" cap="none" dirty="0">
                <a:latin typeface="Times" panose="02020603050405020304" pitchFamily="18" charset="0"/>
              </a:rPr>
              <a:t> trimestre </a:t>
            </a:r>
            <a:r>
              <a:rPr lang="fr-FR" cap="none" dirty="0">
                <a:latin typeface="Times" panose="02020603050405020304" pitchFamily="18" charset="0"/>
              </a:rPr>
              <a:t>:</a:t>
            </a:r>
            <a:br>
              <a:rPr lang="fr-FR" cap="none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 		Mardi 11 mars ?</a:t>
            </a:r>
            <a:br>
              <a:rPr lang="fr-FR" cap="none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 		vendredi 14 mars ?</a:t>
            </a:r>
            <a:br>
              <a:rPr lang="fr-FR" cap="none" dirty="0">
                <a:latin typeface="Times" panose="02020603050405020304" pitchFamily="18" charset="0"/>
              </a:rPr>
            </a:br>
            <a:r>
              <a:rPr lang="fr-FR" b="1" cap="none" dirty="0">
                <a:latin typeface="Times" panose="02020603050405020304" pitchFamily="18" charset="0"/>
              </a:rPr>
              <a:t>3</a:t>
            </a:r>
            <a:r>
              <a:rPr lang="fr-FR" b="1" cap="none" baseline="30000" dirty="0">
                <a:latin typeface="Times" panose="02020603050405020304" pitchFamily="18" charset="0"/>
              </a:rPr>
              <a:t>ème</a:t>
            </a:r>
            <a:r>
              <a:rPr lang="fr-FR" b="1" cap="none" dirty="0">
                <a:latin typeface="Times" panose="02020603050405020304" pitchFamily="18" charset="0"/>
              </a:rPr>
              <a:t> trimestre </a:t>
            </a:r>
            <a:r>
              <a:rPr lang="fr-FR" cap="none" dirty="0">
                <a:latin typeface="Times" panose="02020603050405020304" pitchFamily="18" charset="0"/>
              </a:rPr>
              <a:t>: </a:t>
            </a:r>
            <a:br>
              <a:rPr lang="fr-FR" cap="none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		Mardi 3 ou 10 juin ?</a:t>
            </a:r>
            <a:br>
              <a:rPr lang="fr-FR" cap="none" dirty="0">
                <a:latin typeface="Times" panose="02020603050405020304" pitchFamily="18" charset="0"/>
              </a:rPr>
            </a:br>
            <a:r>
              <a:rPr lang="fr-FR" cap="none" dirty="0">
                <a:latin typeface="Times" panose="02020603050405020304" pitchFamily="18" charset="0"/>
              </a:rPr>
              <a:t>		Vendredi 6 juin</a:t>
            </a:r>
            <a:endParaRPr lang="fr-FR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1995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7B6CD-8785-708D-7AB0-587B9D9CE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4">
            <a:extLst>
              <a:ext uri="{FF2B5EF4-FFF2-40B4-BE49-F238E27FC236}">
                <a16:creationId xmlns:a16="http://schemas.microsoft.com/office/drawing/2014/main" id="{AF5E8544-3248-C340-D437-37EA91CFE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65" y="84581"/>
            <a:ext cx="6275432" cy="776031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2 </a:t>
            </a:r>
            <a:r>
              <a:rPr lang="fr-FR" sz="3100" b="1" cap="none" dirty="0">
                <a:latin typeface="Times" panose="02020603050405020304" pitchFamily="18" charset="0"/>
              </a:rPr>
              <a:t>Règlement et charte de la laïcité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EA3FBC-3158-7DBA-584F-421A3CF1085A}"/>
              </a:ext>
            </a:extLst>
          </p:cNvPr>
          <p:cNvSpPr/>
          <p:nvPr/>
        </p:nvSpPr>
        <p:spPr>
          <a:xfrm>
            <a:off x="1667435" y="1371600"/>
            <a:ext cx="5898777" cy="3550024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</a:rPr>
              <a:t>Règlement à voter par le conseil d’école</a:t>
            </a:r>
          </a:p>
          <a:p>
            <a:pPr algn="ctr"/>
            <a:endParaRPr lang="fr-FR" sz="2400" dirty="0">
              <a:solidFill>
                <a:schemeClr val="tx1"/>
              </a:solidFill>
              <a:latin typeface="Times" panose="02020603050405020304" pitchFamily="18" charset="0"/>
            </a:endParaRPr>
          </a:p>
          <a:p>
            <a:pPr algn="ctr"/>
            <a:endParaRPr lang="fr-FR" sz="2400" dirty="0">
              <a:solidFill>
                <a:schemeClr val="tx1"/>
              </a:solidFill>
              <a:latin typeface="Times" panose="02020603050405020304" pitchFamily="18" charset="0"/>
            </a:endParaRP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</a:rPr>
              <a:t>Envoi par mail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</a:rPr>
              <a:t>Affichage  panneau école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</a:rPr>
              <a:t>Blog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</a:rPr>
              <a:t>Signature d’accusé réception</a:t>
            </a:r>
          </a:p>
        </p:txBody>
      </p:sp>
    </p:spTree>
    <p:extLst>
      <p:ext uri="{BB962C8B-B14F-4D97-AF65-F5344CB8AC3E}">
        <p14:creationId xmlns:p14="http://schemas.microsoft.com/office/powerpoint/2010/main" val="1166541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ECE39A3-CEF9-FE52-5D7D-4AEF6C8F0122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63940" y="968188"/>
            <a:ext cx="10664119" cy="5706590"/>
          </a:xfrm>
          <a:prstGeom prst="rect">
            <a:avLst/>
          </a:prstGeom>
          <a:ln>
            <a:noFill/>
          </a:ln>
        </p:spPr>
      </p:pic>
      <p:sp>
        <p:nvSpPr>
          <p:cNvPr id="2" name="Titre 4">
            <a:extLst>
              <a:ext uri="{FF2B5EF4-FFF2-40B4-BE49-F238E27FC236}">
                <a16:creationId xmlns:a16="http://schemas.microsoft.com/office/drawing/2014/main" id="{38B0626F-449B-F44B-DCBA-E31814184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47765" y="84581"/>
            <a:ext cx="6275432" cy="776031"/>
          </a:xfrm>
          <a:prstGeom prst="roundRect">
            <a:avLst>
              <a:gd name="adj" fmla="val 50000"/>
            </a:avLst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/>
          </a:bodyPr>
          <a:lstStyle/>
          <a:p>
            <a:pPr algn="ctr"/>
            <a:r>
              <a:rPr lang="fr-FR" b="1" dirty="0">
                <a:latin typeface="Comic Sans MS" panose="030F0702030302020204" pitchFamily="66" charset="0"/>
              </a:rPr>
              <a:t>2 </a:t>
            </a:r>
            <a:r>
              <a:rPr lang="fr-FR" sz="3100" b="1" cap="none" dirty="0">
                <a:latin typeface="Times" panose="02020603050405020304" pitchFamily="18" charset="0"/>
              </a:rPr>
              <a:t>Règlement et charte de la laïcité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69858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CA4783A-D299-F47E-15CE-9DE2D5DF6F06}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99615" y="386759"/>
            <a:ext cx="8103446" cy="6386660"/>
          </a:xfrm>
          <a:prstGeom prst="rect">
            <a:avLst/>
          </a:prstGeom>
          <a:ln>
            <a:noFill/>
          </a:ln>
        </p:spPr>
      </p:pic>
      <p:sp>
        <p:nvSpPr>
          <p:cNvPr id="3" name="Titre 4">
            <a:extLst>
              <a:ext uri="{FF2B5EF4-FFF2-40B4-BE49-F238E27FC236}">
                <a16:creationId xmlns:a16="http://schemas.microsoft.com/office/drawing/2014/main" id="{ADDEE9D4-778A-3AC5-2C4C-DDA0D2A7D4B5}"/>
              </a:ext>
            </a:extLst>
          </p:cNvPr>
          <p:cNvSpPr txBox="1">
            <a:spLocks/>
          </p:cNvSpPr>
          <p:nvPr/>
        </p:nvSpPr>
        <p:spPr>
          <a:xfrm>
            <a:off x="6499411" y="61496"/>
            <a:ext cx="5504468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>
                <a:latin typeface="Comic Sans MS" panose="030F0702030302020204" pitchFamily="66" charset="0"/>
              </a:rPr>
              <a:t>2 </a:t>
            </a:r>
            <a:r>
              <a:rPr lang="fr-FR" sz="3100" b="1" cap="none">
                <a:latin typeface="Times" panose="02020603050405020304" pitchFamily="18" charset="0"/>
              </a:rPr>
              <a:t>Règlement et charte de la laïcité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10319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Espace réservé pour une image  15">
            <a:extLst>
              <a:ext uri="{FF2B5EF4-FFF2-40B4-BE49-F238E27FC236}">
                <a16:creationId xmlns:a16="http://schemas.microsoft.com/office/drawing/2014/main" id="{EA55A2ED-115D-3B0C-6B43-95B5BD9DD0A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36" b="24536"/>
          <a:stretch>
            <a:fillRect/>
          </a:stretch>
        </p:blipFill>
        <p:spPr>
          <a:xfrm>
            <a:off x="685800" y="2228085"/>
            <a:ext cx="10821840" cy="3945193"/>
          </a:xfrm>
        </p:spPr>
      </p:pic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50436B3-9433-2BB4-1F84-04225026F1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5800" y="1508252"/>
            <a:ext cx="3392128" cy="865008"/>
          </a:xfrm>
        </p:spPr>
        <p:txBody>
          <a:bodyPr>
            <a:normAutofit/>
          </a:bodyPr>
          <a:lstStyle/>
          <a:p>
            <a:r>
              <a:rPr lang="fr-FR" sz="2000" dirty="0">
                <a:latin typeface="Times" panose="02020603050405020304" pitchFamily="18" charset="0"/>
              </a:rPr>
              <a:t>Projet artistique </a:t>
            </a:r>
          </a:p>
          <a:p>
            <a:r>
              <a:rPr lang="fr-FR" sz="2000" dirty="0">
                <a:latin typeface="Times" panose="02020603050405020304" pitchFamily="18" charset="0"/>
              </a:rPr>
              <a:t>fresque avec Audrey </a:t>
            </a:r>
            <a:r>
              <a:rPr lang="fr-FR" sz="2000" dirty="0" err="1">
                <a:latin typeface="Times" panose="02020603050405020304" pitchFamily="18" charset="0"/>
              </a:rPr>
              <a:t>Hantz</a:t>
            </a:r>
            <a:endParaRPr lang="fr-FR" sz="2000" dirty="0">
              <a:latin typeface="Times" panose="02020603050405020304" pitchFamily="18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A9116CB-CCEB-1CC7-E6F6-B439846F9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444" y="1386962"/>
            <a:ext cx="3589020" cy="2362200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9655C0C-CE60-F973-D42D-8A55303B4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6172" y="621644"/>
            <a:ext cx="2781300" cy="2141220"/>
          </a:xfrm>
          <a:prstGeom prst="rect">
            <a:avLst/>
          </a:prstGeom>
        </p:spPr>
      </p:pic>
      <p:sp>
        <p:nvSpPr>
          <p:cNvPr id="25" name="Espace réservé du texte 3">
            <a:extLst>
              <a:ext uri="{FF2B5EF4-FFF2-40B4-BE49-F238E27FC236}">
                <a16:creationId xmlns:a16="http://schemas.microsoft.com/office/drawing/2014/main" id="{AB8F6A2C-F85B-9AD0-F329-C3144617FB4E}"/>
              </a:ext>
            </a:extLst>
          </p:cNvPr>
          <p:cNvSpPr txBox="1">
            <a:spLocks/>
          </p:cNvSpPr>
          <p:nvPr/>
        </p:nvSpPr>
        <p:spPr>
          <a:xfrm>
            <a:off x="2660075" y="6236356"/>
            <a:ext cx="6871849" cy="522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>
                <a:latin typeface="Times" panose="02020603050405020304" pitchFamily="18" charset="0"/>
              </a:rPr>
              <a:t>Participation au prix de la laïcité de la République française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C2E70A0-B77D-C557-3DE3-D5D657B90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0563" y="366660"/>
            <a:ext cx="5280782" cy="819355"/>
          </a:xfrm>
        </p:spPr>
        <p:txBody>
          <a:bodyPr/>
          <a:lstStyle/>
          <a:p>
            <a:r>
              <a:rPr lang="fr-FR" dirty="0"/>
              <a:t>Charte de la laïcité</a:t>
            </a:r>
          </a:p>
        </p:txBody>
      </p:sp>
    </p:spTree>
    <p:extLst>
      <p:ext uri="{BB962C8B-B14F-4D97-AF65-F5344CB8AC3E}">
        <p14:creationId xmlns:p14="http://schemas.microsoft.com/office/powerpoint/2010/main" val="802269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D6C83-B1A2-7D1D-A5C2-E427A0C88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1B611CC-3377-1B15-7AB4-C982375EF1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36393" y="1425406"/>
            <a:ext cx="7458960" cy="1824456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Times" panose="02020603050405020304" pitchFamily="18" charset="0"/>
              </a:rPr>
              <a:t>2024 2025 : mur 1 et mur 2 (laïcité) pour 3000 € mairie + 1000€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Times" panose="02020603050405020304" pitchFamily="18" charset="0"/>
              </a:rPr>
              <a:t>2025 2026 : mur 3 (E3D ) pour 1600€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Times" panose="02020603050405020304" pitchFamily="18" charset="0"/>
              </a:rPr>
              <a:t>2025 2026 : mur 4 (E3D + patrimoine) pour 2450 €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000" dirty="0">
                <a:latin typeface="Times" panose="02020603050405020304" pitchFamily="18" charset="0"/>
              </a:rPr>
              <a:t>2026 2027 : mur 5 (patrimoine et </a:t>
            </a:r>
            <a:r>
              <a:rPr lang="fr-FR" sz="1800" dirty="0"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E3D) pour 1720 €</a:t>
            </a:r>
            <a:endParaRPr lang="fr-FR" sz="2000" dirty="0">
              <a:latin typeface="Times" panose="02020603050405020304" pitchFamily="18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00CFE7F-8E78-8872-CCC5-D33BC24DB3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7" y="930868"/>
            <a:ext cx="3292846" cy="25350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E3A5B66C-8D1F-1ED6-25D3-926BF5AF8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6021" y="447218"/>
            <a:ext cx="6075324" cy="738797"/>
          </a:xfrm>
        </p:spPr>
        <p:txBody>
          <a:bodyPr>
            <a:normAutofit/>
          </a:bodyPr>
          <a:lstStyle/>
          <a:p>
            <a:r>
              <a:rPr lang="fr-FR" b="1" dirty="0"/>
              <a:t>Projet éducatif artistique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D34829A-DDE7-8AC4-0CC8-46CA4CE6C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7" y="3571482"/>
            <a:ext cx="4267893" cy="27743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3C97C0B-FCD4-1E12-4610-9BED4EF700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048" y="3571482"/>
            <a:ext cx="3935028" cy="2774336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5682209-D1E6-6CA1-6971-5A383321C0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5231" y="3571482"/>
            <a:ext cx="3300122" cy="2796572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78E9BF3-C86D-2ED0-7754-99D7A955D10E}"/>
              </a:ext>
            </a:extLst>
          </p:cNvPr>
          <p:cNvSpPr/>
          <p:nvPr/>
        </p:nvSpPr>
        <p:spPr>
          <a:xfrm>
            <a:off x="10558021" y="5253457"/>
            <a:ext cx="989814" cy="478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imes" panose="02020603050405020304" pitchFamily="18" charset="0"/>
              </a:rPr>
              <a:t>Mur 5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6F4EFF7-6BC4-9019-C7FE-8D276A40F18A}"/>
              </a:ext>
            </a:extLst>
          </p:cNvPr>
          <p:cNvSpPr/>
          <p:nvPr/>
        </p:nvSpPr>
        <p:spPr>
          <a:xfrm>
            <a:off x="6704029" y="5282719"/>
            <a:ext cx="989814" cy="478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imes" panose="02020603050405020304" pitchFamily="18" charset="0"/>
              </a:rPr>
              <a:t>Mur 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8AAB06B-AFE0-507F-BF40-BFBD8713951F}"/>
              </a:ext>
            </a:extLst>
          </p:cNvPr>
          <p:cNvSpPr/>
          <p:nvPr/>
        </p:nvSpPr>
        <p:spPr>
          <a:xfrm>
            <a:off x="2433687" y="5274274"/>
            <a:ext cx="989814" cy="478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imes" panose="02020603050405020304" pitchFamily="18" charset="0"/>
              </a:rPr>
              <a:t>Mur 3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803B398-E742-2872-E2B7-8A3A7D008B7D}"/>
              </a:ext>
            </a:extLst>
          </p:cNvPr>
          <p:cNvCxnSpPr>
            <a:cxnSpLocks/>
          </p:cNvCxnSpPr>
          <p:nvPr/>
        </p:nvCxnSpPr>
        <p:spPr>
          <a:xfrm>
            <a:off x="1757311" y="1800519"/>
            <a:ext cx="94818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32D49EE-C226-45BE-601E-4B7321AFE392}"/>
              </a:ext>
            </a:extLst>
          </p:cNvPr>
          <p:cNvCxnSpPr>
            <a:cxnSpLocks/>
          </p:cNvCxnSpPr>
          <p:nvPr/>
        </p:nvCxnSpPr>
        <p:spPr>
          <a:xfrm>
            <a:off x="1757311" y="1425406"/>
            <a:ext cx="0" cy="375113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0FA84E0-03FD-3FE7-C688-CFACCDC49456}"/>
              </a:ext>
            </a:extLst>
          </p:cNvPr>
          <p:cNvSpPr/>
          <p:nvPr/>
        </p:nvSpPr>
        <p:spPr>
          <a:xfrm>
            <a:off x="412420" y="2843589"/>
            <a:ext cx="1392025" cy="47804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Times" panose="02020603050405020304" pitchFamily="18" charset="0"/>
              </a:rPr>
              <a:t>Mur 1 et 2 </a:t>
            </a:r>
          </a:p>
        </p:txBody>
      </p:sp>
    </p:spTree>
    <p:extLst>
      <p:ext uri="{BB962C8B-B14F-4D97-AF65-F5344CB8AC3E}">
        <p14:creationId xmlns:p14="http://schemas.microsoft.com/office/powerpoint/2010/main" val="2487570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CCD34-F183-0CD9-1C4C-86ABD9354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37AA8E08-F3E5-1A49-D3A1-9C2C8AB2D7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814" y="1354318"/>
            <a:ext cx="11276030" cy="4176075"/>
          </a:xfrm>
        </p:spPr>
        <p:txBody>
          <a:bodyPr>
            <a:normAutofit fontScale="40000" lnSpcReduction="20000"/>
          </a:bodyPr>
          <a:lstStyle/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8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Plan VIGIPIRATE : </a:t>
            </a:r>
            <a:r>
              <a:rPr lang="fr-FR" sz="8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urgence attentat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8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Evacuation incendie : </a:t>
            </a:r>
            <a:r>
              <a:rPr lang="fr-FR" sz="8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12 septembre et le </a:t>
            </a:r>
            <a:r>
              <a:rPr lang="fr-FR" sz="8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2</a:t>
            </a:r>
            <a:r>
              <a:rPr lang="fr-FR" sz="8000" spc="-1" baseline="30000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ème</a:t>
            </a:r>
            <a:r>
              <a:rPr lang="fr-FR" sz="8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 en mars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</a:endParaRP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8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PPMS unifié : </a:t>
            </a:r>
            <a:r>
              <a:rPr lang="fr-FR" sz="8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écriture avec la DSDEN 70</a:t>
            </a:r>
          </a:p>
          <a:p>
            <a:pPr marL="686160" lvl="1" algn="l">
              <a:lnSpc>
                <a:spcPct val="100000"/>
              </a:lnSpc>
              <a:buClr>
                <a:srgbClr val="000000"/>
              </a:buClr>
            </a:pPr>
            <a:r>
              <a:rPr lang="fr-FR" sz="80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Exercices</a:t>
            </a:r>
            <a:r>
              <a:rPr lang="fr-FR" sz="8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 </a:t>
            </a:r>
          </a:p>
          <a:p>
            <a:pPr marL="3657960" lvl="5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6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Risques majeurs : séisme le 27 septembre</a:t>
            </a:r>
          </a:p>
          <a:p>
            <a:pPr marL="3657960" lvl="5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Attentat - Intrusion </a:t>
            </a:r>
            <a:r>
              <a:rPr lang="fr-FR" sz="76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: </a:t>
            </a:r>
            <a:r>
              <a:rPr lang="fr-FR" sz="76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décembre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</a:endParaRPr>
          </a:p>
          <a:p>
            <a:pPr algn="ctr"/>
            <a:endParaRPr lang="fr-FR" sz="2400" dirty="0">
              <a:latin typeface="Times" panose="02020603050405020304" pitchFamily="18" charset="0"/>
            </a:endParaRPr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7497A51B-5B31-4D3C-2FA7-B8F440AB1118}"/>
              </a:ext>
            </a:extLst>
          </p:cNvPr>
          <p:cNvSpPr txBox="1">
            <a:spLocks/>
          </p:cNvSpPr>
          <p:nvPr/>
        </p:nvSpPr>
        <p:spPr>
          <a:xfrm>
            <a:off x="7655720" y="276649"/>
            <a:ext cx="3586021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3 </a:t>
            </a:r>
            <a:r>
              <a:rPr lang="fr-FR" b="1" cap="none" dirty="0">
                <a:latin typeface="Comic Sans MS" panose="030F0702030302020204" pitchFamily="66" charset="0"/>
              </a:rPr>
              <a:t>Sécurité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619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798498-2D4E-F93B-00CC-616230F4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76AFFA92-378B-1055-C925-6F974E3DF8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1360" y="928539"/>
            <a:ext cx="10018636" cy="4072379"/>
          </a:xfrm>
        </p:spPr>
        <p:txBody>
          <a:bodyPr>
            <a:normAutofit fontScale="92500" lnSpcReduction="20000"/>
          </a:bodyPr>
          <a:lstStyle/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endParaRPr lang="fr-FR" sz="32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3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PMI</a:t>
            </a:r>
            <a:r>
              <a:rPr lang="fr-FR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 </a:t>
            </a:r>
            <a:r>
              <a:rPr lang="fr-FR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Visite </a:t>
            </a:r>
            <a:r>
              <a:rPr lang="fr-FR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pour les PS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Mme Dor-</a:t>
            </a:r>
            <a:r>
              <a:rPr lang="fr-FR" sz="32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Cazautets</a:t>
            </a:r>
            <a:r>
              <a:rPr lang="fr-FR" sz="3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 : </a:t>
            </a:r>
            <a:r>
              <a:rPr lang="fr-FR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infirmière scolaire (PAI, Suivi + projet autour de la santé)</a:t>
            </a: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endParaRPr lang="fr-FR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32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32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Protocole santé mentale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</a:endParaRPr>
          </a:p>
          <a:p>
            <a:pPr algn="ctr"/>
            <a:endParaRPr lang="fr-FR" sz="2400" dirty="0">
              <a:latin typeface="Times" panose="02020603050405020304" pitchFamily="18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A8FF58-D011-295B-A466-DBD744475E9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124693" y="2893010"/>
            <a:ext cx="6901506" cy="3893271"/>
          </a:xfrm>
          <a:prstGeom prst="rect">
            <a:avLst/>
          </a:prstGeom>
          <a:noFill/>
          <a:ln>
            <a:noFill/>
            <a:prstDash/>
          </a:ln>
        </p:spPr>
      </p:pic>
      <p:sp>
        <p:nvSpPr>
          <p:cNvPr id="5" name="Titre 4">
            <a:extLst>
              <a:ext uri="{FF2B5EF4-FFF2-40B4-BE49-F238E27FC236}">
                <a16:creationId xmlns:a16="http://schemas.microsoft.com/office/drawing/2014/main" id="{0AD1BB09-1EAF-FB83-9CD4-6FA7EE4FAE12}"/>
              </a:ext>
            </a:extLst>
          </p:cNvPr>
          <p:cNvSpPr txBox="1">
            <a:spLocks/>
          </p:cNvSpPr>
          <p:nvPr/>
        </p:nvSpPr>
        <p:spPr>
          <a:xfrm>
            <a:off x="8176666" y="278014"/>
            <a:ext cx="3514303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3 </a:t>
            </a:r>
            <a:r>
              <a:rPr lang="fr-FR" b="1" cap="none" dirty="0">
                <a:latin typeface="Comic Sans MS" panose="030F0702030302020204" pitchFamily="66" charset="0"/>
              </a:rPr>
              <a:t>Santé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679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0C0B5-D18A-9C50-1E94-0A40D8DAC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D78A0E98-6761-D283-281A-39D78C238740}"/>
              </a:ext>
            </a:extLst>
          </p:cNvPr>
          <p:cNvSpPr txBox="1">
            <a:spLocks/>
          </p:cNvSpPr>
          <p:nvPr/>
        </p:nvSpPr>
        <p:spPr>
          <a:xfrm>
            <a:off x="-1" y="164253"/>
            <a:ext cx="1649691" cy="1136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cap="none" dirty="0" err="1">
                <a:latin typeface="Times" panose="02020603050405020304" pitchFamily="18" charset="0"/>
              </a:rPr>
              <a:t>pHARE</a:t>
            </a:r>
            <a:endParaRPr lang="fr-FR" cap="none" dirty="0">
              <a:latin typeface="Times" panose="02020603050405020304" pitchFamily="18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6814CA4-A11F-0A88-C60F-A8BB0554E033}"/>
              </a:ext>
            </a:extLst>
          </p:cNvPr>
          <p:cNvSpPr txBox="1"/>
          <p:nvPr/>
        </p:nvSpPr>
        <p:spPr>
          <a:xfrm>
            <a:off x="2177592" y="546756"/>
            <a:ext cx="8894189" cy="46987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2000" kern="0" dirty="0">
                <a:latin typeface="Times" panose="02020603050405020304" pitchFamily="18" charset="0"/>
                <a:ea typeface="Calibri" panose="020F0502020204030204" pitchFamily="34" charset="0"/>
                <a:cs typeface="SourceSansPro-Regular"/>
              </a:rPr>
              <a:t>Temps forts </a:t>
            </a: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2000" kern="150" dirty="0">
              <a:effectLst/>
              <a:latin typeface="Times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auto">
              <a:buFont typeface="Wingdings" panose="05000000000000000000" pitchFamily="2" charset="2"/>
              <a:buChar char="q"/>
            </a:pPr>
            <a:r>
              <a:rPr lang="fr-FR" sz="2400" dirty="0">
                <a:effectLst/>
                <a:latin typeface="Times" panose="02020603050405020304" pitchFamily="18" charset="0"/>
                <a:ea typeface="Arial MT"/>
                <a:cs typeface="SourceSansPro-Regular"/>
              </a:rPr>
              <a:t>7 novembre la journée de lutte contre le harcèlement 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effectLst/>
                <a:latin typeface="Times" panose="02020603050405020304" pitchFamily="18" charset="0"/>
                <a:ea typeface="Arial MT"/>
                <a:cs typeface="SourceSansPro-Regular"/>
              </a:rPr>
              <a:t>arbre à NON FRANCAS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Times" panose="02020603050405020304" pitchFamily="18" charset="0"/>
                <a:ea typeface="Arial MT"/>
                <a:cs typeface="SourceSansPro-Regular"/>
              </a:rPr>
              <a:t>CE2, CM1 et CM2 : questionnaire, Témoins acteurs / passifs </a:t>
            </a:r>
            <a:endParaRPr lang="fr-FR" sz="2000" dirty="0">
              <a:latin typeface="Times" panose="02020603050405020304" pitchFamily="18" charset="0"/>
              <a:ea typeface="Arial MT"/>
              <a:cs typeface="Arial MT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FR" sz="2400" dirty="0">
                <a:latin typeface="Times" panose="02020603050405020304" pitchFamily="18" charset="0"/>
                <a:ea typeface="Arial MT"/>
                <a:cs typeface="SourceSansPro-Regular"/>
              </a:rPr>
              <a:t>A</a:t>
            </a:r>
            <a:r>
              <a:rPr lang="fr-FR" sz="2400" dirty="0">
                <a:effectLst/>
                <a:latin typeface="Times" panose="02020603050405020304" pitchFamily="18" charset="0"/>
                <a:ea typeface="Arial MT"/>
                <a:cs typeface="SourceSansPro-Regular"/>
              </a:rPr>
              <a:t>teliers citoyens </a:t>
            </a:r>
          </a:p>
          <a:p>
            <a:pPr lvl="3"/>
            <a:r>
              <a:rPr lang="fr-FR" sz="2400" dirty="0">
                <a:effectLst/>
                <a:latin typeface="Times" panose="02020603050405020304" pitchFamily="18" charset="0"/>
                <a:ea typeface="Arial MT"/>
                <a:cs typeface="SourceSansPro-Regular"/>
              </a:rPr>
              <a:t>cycle 1 : 15 novembre</a:t>
            </a:r>
          </a:p>
          <a:p>
            <a:pPr lvl="3"/>
            <a:r>
              <a:rPr lang="fr-FR" sz="2400" dirty="0">
                <a:latin typeface="Times" panose="02020603050405020304" pitchFamily="18" charset="0"/>
                <a:ea typeface="Arial MT"/>
                <a:cs typeface="SourceSansPro-Regular"/>
              </a:rPr>
              <a:t>Cycle 2: </a:t>
            </a:r>
            <a:r>
              <a:rPr lang="fr-FR" sz="2400" dirty="0">
                <a:effectLst/>
                <a:latin typeface="Times" panose="02020603050405020304" pitchFamily="18" charset="0"/>
                <a:ea typeface="Arial MT"/>
                <a:cs typeface="SourceSansPro-Regular"/>
              </a:rPr>
              <a:t> 12 novembre </a:t>
            </a:r>
            <a:endParaRPr lang="fr-FR" sz="2400" dirty="0">
              <a:latin typeface="Times" panose="02020603050405020304" pitchFamily="18" charset="0"/>
              <a:ea typeface="Arial MT"/>
              <a:cs typeface="SourceSansPro-Regular"/>
            </a:endParaRPr>
          </a:p>
          <a:p>
            <a:pPr lvl="3"/>
            <a:endParaRPr lang="fr-FR" sz="2400" dirty="0">
              <a:solidFill>
                <a:srgbClr val="4472C4"/>
              </a:solidFill>
              <a:effectLst/>
              <a:latin typeface="Times" panose="02020603050405020304" pitchFamily="18" charset="0"/>
              <a:ea typeface="Arial MT"/>
              <a:cs typeface="SourceSansPro-Regular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Arial MT"/>
                <a:cs typeface="SourceSansPro-Regular"/>
              </a:rPr>
              <a:t>Le </a:t>
            </a:r>
            <a:r>
              <a:rPr lang="fr-FR" sz="2400" dirty="0" err="1">
                <a:solidFill>
                  <a:srgbClr val="000000"/>
                </a:solidFill>
                <a:effectLst/>
                <a:latin typeface="Times" panose="02020603050405020304" pitchFamily="18" charset="0"/>
                <a:ea typeface="Arial MT"/>
                <a:cs typeface="SourceSansPro-Regular"/>
              </a:rPr>
              <a:t>Safer</a:t>
            </a:r>
            <a:r>
              <a:rPr lang="fr-FR" sz="24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Arial MT"/>
                <a:cs typeface="SourceSansPro-Regular"/>
              </a:rPr>
              <a:t> internet Day : 11 février pour cycle 3</a:t>
            </a:r>
            <a:endParaRPr lang="fr-FR" sz="2000" dirty="0">
              <a:effectLst/>
              <a:latin typeface="Times" panose="02020603050405020304" pitchFamily="18" charset="0"/>
              <a:ea typeface="Arial MT"/>
              <a:cs typeface="Arial MT"/>
            </a:endParaRPr>
          </a:p>
          <a:p>
            <a:endParaRPr lang="fr-FR" sz="2400" dirty="0">
              <a:solidFill>
                <a:srgbClr val="000000"/>
              </a:solidFill>
              <a:effectLst/>
              <a:latin typeface="Times" panose="02020603050405020304" pitchFamily="18" charset="0"/>
              <a:ea typeface="Calibri" panose="020F0502020204030204" pitchFamily="34" charset="0"/>
              <a:cs typeface="SourceSansPro-Regular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24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SourceSansPro-Regular"/>
              </a:rPr>
              <a:t>Le concours stop harcèlement</a:t>
            </a:r>
            <a:r>
              <a:rPr lang="fr-FR" sz="1800" dirty="0">
                <a:solidFill>
                  <a:srgbClr val="000000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SourceSansPro-Regular"/>
              </a:rPr>
              <a:t>. 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0175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49F6EB16-C635-8654-6359-E7DD2BC33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389488"/>
              </p:ext>
            </p:extLst>
          </p:nvPr>
        </p:nvGraphicFramePr>
        <p:xfrm>
          <a:off x="370997" y="209730"/>
          <a:ext cx="9560558" cy="65366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667">
                  <a:extLst>
                    <a:ext uri="{9D8B030D-6E8A-4147-A177-3AD203B41FA5}">
                      <a16:colId xmlns:a16="http://schemas.microsoft.com/office/drawing/2014/main" val="2393205171"/>
                    </a:ext>
                  </a:extLst>
                </a:gridCol>
                <a:gridCol w="918826">
                  <a:extLst>
                    <a:ext uri="{9D8B030D-6E8A-4147-A177-3AD203B41FA5}">
                      <a16:colId xmlns:a16="http://schemas.microsoft.com/office/drawing/2014/main" val="2481123301"/>
                    </a:ext>
                  </a:extLst>
                </a:gridCol>
                <a:gridCol w="311224">
                  <a:extLst>
                    <a:ext uri="{9D8B030D-6E8A-4147-A177-3AD203B41FA5}">
                      <a16:colId xmlns:a16="http://schemas.microsoft.com/office/drawing/2014/main" val="805959881"/>
                    </a:ext>
                  </a:extLst>
                </a:gridCol>
                <a:gridCol w="1486037">
                  <a:extLst>
                    <a:ext uri="{9D8B030D-6E8A-4147-A177-3AD203B41FA5}">
                      <a16:colId xmlns:a16="http://schemas.microsoft.com/office/drawing/2014/main" val="3094000118"/>
                    </a:ext>
                  </a:extLst>
                </a:gridCol>
                <a:gridCol w="421939">
                  <a:extLst>
                    <a:ext uri="{9D8B030D-6E8A-4147-A177-3AD203B41FA5}">
                      <a16:colId xmlns:a16="http://schemas.microsoft.com/office/drawing/2014/main" val="3325666975"/>
                    </a:ext>
                  </a:extLst>
                </a:gridCol>
                <a:gridCol w="1705335">
                  <a:extLst>
                    <a:ext uri="{9D8B030D-6E8A-4147-A177-3AD203B41FA5}">
                      <a16:colId xmlns:a16="http://schemas.microsoft.com/office/drawing/2014/main" val="1426514737"/>
                    </a:ext>
                  </a:extLst>
                </a:gridCol>
                <a:gridCol w="1705335">
                  <a:extLst>
                    <a:ext uri="{9D8B030D-6E8A-4147-A177-3AD203B41FA5}">
                      <a16:colId xmlns:a16="http://schemas.microsoft.com/office/drawing/2014/main" val="3401689641"/>
                    </a:ext>
                  </a:extLst>
                </a:gridCol>
                <a:gridCol w="131394">
                  <a:extLst>
                    <a:ext uri="{9D8B030D-6E8A-4147-A177-3AD203B41FA5}">
                      <a16:colId xmlns:a16="http://schemas.microsoft.com/office/drawing/2014/main" val="2819485886"/>
                    </a:ext>
                  </a:extLst>
                </a:gridCol>
                <a:gridCol w="1835801">
                  <a:extLst>
                    <a:ext uri="{9D8B030D-6E8A-4147-A177-3AD203B41FA5}">
                      <a16:colId xmlns:a16="http://schemas.microsoft.com/office/drawing/2014/main" val="2607213591"/>
                    </a:ext>
                  </a:extLst>
                </a:gridCol>
              </a:tblGrid>
              <a:tr h="7924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Niveau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Effectif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Répartition par classe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Enseignant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Compléments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fr-FR" sz="1400" kern="150" dirty="0">
                          <a:effectLst/>
                        </a:rPr>
                        <a:t>Remplaçants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endParaRPr lang="fr-FR" sz="1400" kern="15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Service civique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1514403840"/>
                  </a:ext>
                </a:extLst>
              </a:tr>
              <a:tr h="18210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TPS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10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1" kern="150" dirty="0">
                          <a:solidFill>
                            <a:srgbClr val="00B0F0"/>
                          </a:solidFill>
                          <a:effectLst/>
                        </a:rPr>
                        <a:t>ATSEM </a:t>
                      </a:r>
                      <a:endParaRPr lang="fr-FR" sz="1400" b="1" i="1" kern="1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4178667865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PS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23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10TPS 18 PS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28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Fanny Aubry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00B0F0"/>
                          </a:solidFill>
                          <a:effectLst/>
                        </a:rPr>
                        <a:t>Véronique </a:t>
                      </a:r>
                      <a:r>
                        <a:rPr lang="fr-FR" sz="1400" b="1" kern="150" dirty="0" err="1">
                          <a:solidFill>
                            <a:srgbClr val="00B0F0"/>
                          </a:solidFill>
                          <a:effectLst/>
                        </a:rPr>
                        <a:t>Lepaul</a:t>
                      </a:r>
                      <a:endParaRPr lang="fr-FR" sz="1400" b="1" kern="1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4113919803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MS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25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6 PS 18 MS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24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Séverine Levain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Laurine Brultey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00B0F0"/>
                          </a:solidFill>
                          <a:effectLst/>
                        </a:rPr>
                        <a:t>Sabine </a:t>
                      </a:r>
                      <a:r>
                        <a:rPr lang="fr-FR" sz="1400" b="1" kern="150" dirty="0" err="1">
                          <a:solidFill>
                            <a:srgbClr val="00B0F0"/>
                          </a:solidFill>
                          <a:effectLst/>
                        </a:rPr>
                        <a:t>Rouhier</a:t>
                      </a:r>
                      <a:endParaRPr lang="fr-FR" sz="1400" b="1" kern="1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3665292308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GS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32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>
                          <a:effectLst/>
                        </a:rPr>
                        <a:t>7MS 15GS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Catherine Baud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Amandine Grosjean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00B0F0"/>
                          </a:solidFill>
                          <a:effectLst/>
                        </a:rPr>
                        <a:t>Françoise Lamboley</a:t>
                      </a:r>
                      <a:endParaRPr lang="fr-FR" sz="1400" b="1" kern="1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1903950102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Cycle 1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90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16GS 6CP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Laëtitia Juif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00B0F0"/>
                          </a:solidFill>
                          <a:effectLst/>
                        </a:rPr>
                        <a:t>Danièle </a:t>
                      </a:r>
                      <a:r>
                        <a:rPr lang="fr-FR" sz="1400" b="1" kern="150" dirty="0" err="1">
                          <a:solidFill>
                            <a:srgbClr val="00B0F0"/>
                          </a:solidFill>
                          <a:effectLst/>
                        </a:rPr>
                        <a:t>Leyval</a:t>
                      </a:r>
                      <a:endParaRPr lang="fr-FR" sz="1400" b="1" kern="150" dirty="0">
                        <a:solidFill>
                          <a:srgbClr val="00B0F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2105301050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CP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23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17CP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17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Caroline Roche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i="1" kern="150" dirty="0">
                          <a:solidFill>
                            <a:srgbClr val="7030A0"/>
                          </a:solidFill>
                          <a:effectLst/>
                        </a:rPr>
                        <a:t>AESH</a:t>
                      </a:r>
                      <a:endParaRPr lang="fr-FR" sz="1400" b="1" i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2745365933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CE1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30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>
                          <a:effectLst/>
                        </a:rPr>
                        <a:t>21 CE1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21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Laëtitia Tabis 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Delphine </a:t>
                      </a:r>
                      <a:r>
                        <a:rPr lang="fr-FR" sz="1400" b="1" kern="150" dirty="0" err="1">
                          <a:solidFill>
                            <a:srgbClr val="7030A0"/>
                          </a:solidFill>
                          <a:effectLst/>
                        </a:rPr>
                        <a:t>Gharnit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2440528734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CE2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32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9CE1 12CE2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20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Julie Bellefleur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Corentin Poirot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Véronique Tisserand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1018331251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20 CE2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20 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Laura Perrin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Orane </a:t>
                      </a:r>
                      <a:r>
                        <a:rPr lang="fr-FR" sz="1400" b="1" kern="150" dirty="0" err="1">
                          <a:solidFill>
                            <a:srgbClr val="7030A0"/>
                          </a:solidFill>
                          <a:effectLst/>
                        </a:rPr>
                        <a:t>Seara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3901403588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Cycle 2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85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>
                          <a:effectLst/>
                        </a:rPr>
                        <a:t>8CM115CM2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23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Mélanie Vaudrey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Laurette </a:t>
                      </a:r>
                      <a:r>
                        <a:rPr lang="fr-FR" sz="1400" b="1" kern="150" dirty="0" err="1">
                          <a:solidFill>
                            <a:srgbClr val="7030A0"/>
                          </a:solidFill>
                          <a:effectLst/>
                        </a:rPr>
                        <a:t>Mathiot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3055322075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CM1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27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>
                          <a:effectLst/>
                        </a:rPr>
                        <a:t>10CM1 15CM2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22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Julie Marboutie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 Céline </a:t>
                      </a:r>
                      <a:r>
                        <a:rPr lang="fr-FR" sz="1400" b="1" kern="150" dirty="0" err="1">
                          <a:solidFill>
                            <a:srgbClr val="7030A0"/>
                          </a:solidFill>
                          <a:effectLst/>
                        </a:rPr>
                        <a:t>Bolmont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2366116163"/>
                  </a:ext>
                </a:extLst>
              </a:tr>
              <a:tr h="46346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CM2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42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>
                          <a:effectLst/>
                        </a:rPr>
                        <a:t>12CM1 12CM2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24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Sophie Guyot 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rgbClr val="7030A0"/>
                          </a:solidFill>
                          <a:effectLst/>
                        </a:rPr>
                        <a:t> Isabelle Chappuis </a:t>
                      </a:r>
                      <a:endParaRPr lang="fr-FR" sz="1400" b="1" kern="150" dirty="0">
                        <a:solidFill>
                          <a:srgbClr val="7030A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789731726"/>
                  </a:ext>
                </a:extLst>
              </a:tr>
              <a:tr h="3768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Cycle 3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800" b="1" kern="150" dirty="0">
                          <a:effectLst/>
                        </a:rPr>
                        <a:t>69 </a:t>
                      </a:r>
                      <a:endParaRPr lang="fr-FR" sz="18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Service civique</a:t>
                      </a:r>
                      <a:endParaRPr lang="fr-FR" sz="1400" b="1" kern="15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794316695"/>
                  </a:ext>
                </a:extLst>
              </a:tr>
              <a:tr h="350283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200" kern="150" dirty="0">
                          <a:effectLst/>
                        </a:rPr>
                        <a:t>Dispositif ULIS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Estelle Dubois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Jena </a:t>
                      </a:r>
                      <a:r>
                        <a:rPr lang="fr-FR" sz="1400" b="1" kern="150" dirty="0" err="1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Jarjaval</a:t>
                      </a:r>
                      <a:endParaRPr lang="fr-FR" sz="1400" b="1" kern="15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1926676973"/>
                  </a:ext>
                </a:extLst>
              </a:tr>
              <a:tr h="18210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50" dirty="0">
                          <a:effectLst/>
                        </a:rPr>
                        <a:t>Total</a:t>
                      </a:r>
                      <a:endParaRPr lang="fr-FR" sz="20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2000" b="1" kern="150" dirty="0">
                          <a:effectLst/>
                        </a:rPr>
                        <a:t>244</a:t>
                      </a:r>
                      <a:endParaRPr lang="fr-FR" sz="2000" b="1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 dirty="0">
                          <a:effectLst/>
                        </a:rPr>
                        <a:t> </a:t>
                      </a:r>
                      <a:endParaRPr lang="fr-FR" sz="1400" kern="1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9293" marR="49293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kern="150">
                          <a:effectLst/>
                        </a:rPr>
                        <a:t> </a:t>
                      </a:r>
                      <a:endParaRPr lang="fr-FR" sz="1400" kern="1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</a:pPr>
                      <a:r>
                        <a:rPr lang="fr-FR" sz="1400" b="1" kern="150" dirty="0"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Eline Brouillard</a:t>
                      </a:r>
                      <a:endParaRPr lang="fr-FR" sz="1400" b="1" kern="150" dirty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64" marR="4564" marT="0" marB="0"/>
                </a:tc>
                <a:extLst>
                  <a:ext uri="{0D108BD9-81ED-4DB2-BD59-A6C34878D82A}">
                    <a16:rowId xmlns:a16="http://schemas.microsoft.com/office/drawing/2014/main" val="832411986"/>
                  </a:ext>
                </a:extLst>
              </a:tr>
            </a:tbl>
          </a:graphicData>
        </a:graphic>
      </p:graphicFrame>
      <p:sp>
        <p:nvSpPr>
          <p:cNvPr id="3" name="Titre 4">
            <a:extLst>
              <a:ext uri="{FF2B5EF4-FFF2-40B4-BE49-F238E27FC236}">
                <a16:creationId xmlns:a16="http://schemas.microsoft.com/office/drawing/2014/main" id="{6DFCB6EA-8EB2-2A4F-793D-DA8C2A75EB9F}"/>
              </a:ext>
            </a:extLst>
          </p:cNvPr>
          <p:cNvSpPr txBox="1">
            <a:spLocks/>
          </p:cNvSpPr>
          <p:nvPr/>
        </p:nvSpPr>
        <p:spPr>
          <a:xfrm>
            <a:off x="9931555" y="323947"/>
            <a:ext cx="2260445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8576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3221C-BE5F-0C50-D6A2-8715B2182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9BEE0944-0814-5DCC-05F5-1E9DBD5065ED}"/>
              </a:ext>
            </a:extLst>
          </p:cNvPr>
          <p:cNvSpPr txBox="1">
            <a:spLocks/>
          </p:cNvSpPr>
          <p:nvPr/>
        </p:nvSpPr>
        <p:spPr>
          <a:xfrm>
            <a:off x="9465390" y="431523"/>
            <a:ext cx="2260445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6CBCA9-877B-A1AE-E886-66B13725502F}"/>
              </a:ext>
            </a:extLst>
          </p:cNvPr>
          <p:cNvSpPr/>
          <p:nvPr/>
        </p:nvSpPr>
        <p:spPr>
          <a:xfrm>
            <a:off x="1586753" y="2070848"/>
            <a:ext cx="6875929" cy="194534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>
                <a:latin typeface="Times" panose="02020603050405020304" pitchFamily="18" charset="0"/>
              </a:rPr>
              <a:t>Carte scolaire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Times" panose="02020603050405020304" pitchFamily="18" charset="0"/>
              </a:rPr>
              <a:t>Accueil à 2 ans remis en question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endParaRPr lang="fr-FR" dirty="0">
              <a:latin typeface="Times" panose="02020603050405020304" pitchFamily="18" charset="0"/>
            </a:endParaRP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fr-FR" dirty="0">
                <a:latin typeface="Times" panose="02020603050405020304" pitchFamily="18" charset="0"/>
              </a:rPr>
              <a:t>Suppression d’une classe envisagée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02241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21C93-1F9B-503A-A555-4E594654DC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B6140C42-D783-3F72-F6A1-879524F51286}"/>
              </a:ext>
            </a:extLst>
          </p:cNvPr>
          <p:cNvSpPr txBox="1">
            <a:spLocks/>
          </p:cNvSpPr>
          <p:nvPr/>
        </p:nvSpPr>
        <p:spPr>
          <a:xfrm>
            <a:off x="9465390" y="431523"/>
            <a:ext cx="2260445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6375540-4BF6-5A46-99C1-09F289EB964B}"/>
              </a:ext>
            </a:extLst>
          </p:cNvPr>
          <p:cNvSpPr/>
          <p:nvPr/>
        </p:nvSpPr>
        <p:spPr>
          <a:xfrm>
            <a:off x="1694330" y="2196353"/>
            <a:ext cx="6875929" cy="3301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RASED </a:t>
            </a:r>
            <a:r>
              <a:rPr lang="fr-FR" dirty="0"/>
              <a:t>de Saint-Loup sur </a:t>
            </a:r>
            <a:r>
              <a:rPr lang="fr-FR" dirty="0" err="1"/>
              <a:t>Semouse</a:t>
            </a:r>
            <a:r>
              <a:rPr lang="fr-FR" dirty="0"/>
              <a:t> (07 55 62 70 71)</a:t>
            </a:r>
          </a:p>
          <a:p>
            <a:pPr marL="1657350" lvl="3" indent="-285750">
              <a:buFont typeface="Wingdings" panose="05000000000000000000" pitchFamily="2" charset="2"/>
              <a:buChar char="Ø"/>
            </a:pPr>
            <a:r>
              <a:rPr lang="fr-FR" dirty="0"/>
              <a:t>	Roth Patricia et Esther </a:t>
            </a:r>
            <a:r>
              <a:rPr lang="fr-FR" dirty="0" err="1"/>
              <a:t>Jodry</a:t>
            </a:r>
            <a:endParaRPr lang="fr-FR" dirty="0"/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SESSAD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Infirmière scolaire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EMAS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CMS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0585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E8530-B64A-D76D-A989-CBED10FBC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4">
            <a:extLst>
              <a:ext uri="{FF2B5EF4-FFF2-40B4-BE49-F238E27FC236}">
                <a16:creationId xmlns:a16="http://schemas.microsoft.com/office/drawing/2014/main" id="{B1658F2D-ADE5-2EDC-FC2D-1B64B5FAFFD9}"/>
              </a:ext>
            </a:extLst>
          </p:cNvPr>
          <p:cNvSpPr txBox="1">
            <a:spLocks/>
          </p:cNvSpPr>
          <p:nvPr/>
        </p:nvSpPr>
        <p:spPr>
          <a:xfrm>
            <a:off x="9465390" y="431523"/>
            <a:ext cx="2260445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D583F9E-7F00-C0E0-FD4D-F000BBAE2A8E}"/>
              </a:ext>
            </a:extLst>
          </p:cNvPr>
          <p:cNvSpPr/>
          <p:nvPr/>
        </p:nvSpPr>
        <p:spPr>
          <a:xfrm>
            <a:off x="1713184" y="2158646"/>
            <a:ext cx="6875929" cy="330119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1" dirty="0"/>
              <a:t>Évaluations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b="1" dirty="0"/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/>
              <a:t>Nationales : du CP au CM2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/>
              <a:t>LSU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fr-FR" b="1" dirty="0"/>
              <a:t>Maternelle : </a:t>
            </a:r>
            <a:r>
              <a:rPr lang="fr-FR" dirty="0"/>
              <a:t>carnet de réussite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0598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e 3">
            <a:extLst>
              <a:ext uri="{FF2B5EF4-FFF2-40B4-BE49-F238E27FC236}">
                <a16:creationId xmlns:a16="http://schemas.microsoft.com/office/drawing/2014/main" id="{67E8F024-BBC0-65B1-63D3-6111E6D14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3598232"/>
              </p:ext>
            </p:extLst>
          </p:nvPr>
        </p:nvGraphicFramePr>
        <p:xfrm>
          <a:off x="326796" y="494908"/>
          <a:ext cx="11538408" cy="6363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920DE152-66B4-76F0-353E-8B389A8598FD}"/>
              </a:ext>
            </a:extLst>
          </p:cNvPr>
          <p:cNvSpPr txBox="1">
            <a:spLocks/>
          </p:cNvSpPr>
          <p:nvPr/>
        </p:nvSpPr>
        <p:spPr>
          <a:xfrm>
            <a:off x="182623" y="-294279"/>
            <a:ext cx="3179142" cy="759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Projet d’école</a:t>
            </a:r>
          </a:p>
        </p:txBody>
      </p:sp>
      <p:sp>
        <p:nvSpPr>
          <p:cNvPr id="2" name="Titre 4">
            <a:extLst>
              <a:ext uri="{FF2B5EF4-FFF2-40B4-BE49-F238E27FC236}">
                <a16:creationId xmlns:a16="http://schemas.microsoft.com/office/drawing/2014/main" id="{8501F8D3-2448-B052-127D-E238CC5EB065}"/>
              </a:ext>
            </a:extLst>
          </p:cNvPr>
          <p:cNvSpPr txBox="1">
            <a:spLocks/>
          </p:cNvSpPr>
          <p:nvPr/>
        </p:nvSpPr>
        <p:spPr>
          <a:xfrm>
            <a:off x="9931555" y="-61311"/>
            <a:ext cx="2260445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511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8F09FA-BAF5-0515-27B2-6CEA0CF6E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11" y="2100629"/>
            <a:ext cx="1376680" cy="1136228"/>
          </a:xfrm>
        </p:spPr>
        <p:txBody>
          <a:bodyPr/>
          <a:lstStyle/>
          <a:p>
            <a:r>
              <a:rPr lang="fr-FR" dirty="0"/>
              <a:t>Axe 1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1B76559-86AC-E346-3E5A-6A380950A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103" y="0"/>
            <a:ext cx="9624767" cy="6805198"/>
          </a:xfrm>
          <a:prstGeom prst="rect">
            <a:avLst/>
          </a:pr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CEE5C651-4D12-0D19-A70D-D3FD10B4CB4C}"/>
              </a:ext>
            </a:extLst>
          </p:cNvPr>
          <p:cNvSpPr txBox="1">
            <a:spLocks/>
          </p:cNvSpPr>
          <p:nvPr/>
        </p:nvSpPr>
        <p:spPr>
          <a:xfrm>
            <a:off x="84011" y="5933911"/>
            <a:ext cx="3179142" cy="759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Projet d’école</a:t>
            </a:r>
          </a:p>
        </p:txBody>
      </p:sp>
    </p:spTree>
    <p:extLst>
      <p:ext uri="{BB962C8B-B14F-4D97-AF65-F5344CB8AC3E}">
        <p14:creationId xmlns:p14="http://schemas.microsoft.com/office/powerpoint/2010/main" val="4173079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A623A436-C06B-97F7-6D1A-6F5CAE404D4F}"/>
              </a:ext>
            </a:extLst>
          </p:cNvPr>
          <p:cNvSpPr txBox="1">
            <a:spLocks/>
          </p:cNvSpPr>
          <p:nvPr/>
        </p:nvSpPr>
        <p:spPr>
          <a:xfrm>
            <a:off x="117950" y="1883741"/>
            <a:ext cx="1376680" cy="1136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Axe 2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3B4DD54-E483-D0B1-FC79-C3806ABC62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580" y="21416"/>
            <a:ext cx="9618940" cy="6774832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EC1A0DF-6155-AAA3-057F-BE4652CE0A3A}"/>
              </a:ext>
            </a:extLst>
          </p:cNvPr>
          <p:cNvSpPr txBox="1">
            <a:spLocks/>
          </p:cNvSpPr>
          <p:nvPr/>
        </p:nvSpPr>
        <p:spPr>
          <a:xfrm>
            <a:off x="0" y="-379918"/>
            <a:ext cx="3179142" cy="759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Projet d’école</a:t>
            </a:r>
          </a:p>
        </p:txBody>
      </p:sp>
    </p:spTree>
    <p:extLst>
      <p:ext uri="{BB962C8B-B14F-4D97-AF65-F5344CB8AC3E}">
        <p14:creationId xmlns:p14="http://schemas.microsoft.com/office/powerpoint/2010/main" val="1981629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B12D10-A28A-4058-46CD-5AA249AA0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227D7B43-1610-4804-FB77-BA1E599C32EC}"/>
              </a:ext>
            </a:extLst>
          </p:cNvPr>
          <p:cNvSpPr txBox="1">
            <a:spLocks/>
          </p:cNvSpPr>
          <p:nvPr/>
        </p:nvSpPr>
        <p:spPr>
          <a:xfrm>
            <a:off x="193019" y="2217171"/>
            <a:ext cx="1376680" cy="1136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Axe 3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9566223-3BA3-6AD1-C5FA-7780F5689E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7716" y="0"/>
            <a:ext cx="9531658" cy="684058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B98886F-1DBE-AA13-627E-FB741B8D4A4C}"/>
              </a:ext>
            </a:extLst>
          </p:cNvPr>
          <p:cNvSpPr txBox="1">
            <a:spLocks/>
          </p:cNvSpPr>
          <p:nvPr/>
        </p:nvSpPr>
        <p:spPr>
          <a:xfrm>
            <a:off x="-19872" y="6080752"/>
            <a:ext cx="3179142" cy="7598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Projet d’école</a:t>
            </a:r>
          </a:p>
        </p:txBody>
      </p:sp>
    </p:spTree>
    <p:extLst>
      <p:ext uri="{BB962C8B-B14F-4D97-AF65-F5344CB8AC3E}">
        <p14:creationId xmlns:p14="http://schemas.microsoft.com/office/powerpoint/2010/main" val="3342927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135C-18FB-18B1-9D47-6E0B76FEF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>
            <a:extLst>
              <a:ext uri="{FF2B5EF4-FFF2-40B4-BE49-F238E27FC236}">
                <a16:creationId xmlns:a16="http://schemas.microsoft.com/office/drawing/2014/main" id="{6E6537FA-B7FB-1768-EC5F-9384D0DFEB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7814" y="1354318"/>
            <a:ext cx="11276030" cy="4176075"/>
          </a:xfrm>
        </p:spPr>
        <p:txBody>
          <a:bodyPr>
            <a:normAutofit fontScale="47500" lnSpcReduction="20000"/>
          </a:bodyPr>
          <a:lstStyle/>
          <a:p>
            <a:pPr marL="514440" indent="-285480">
              <a:lnSpc>
                <a:spcPct val="100000"/>
              </a:lnSpc>
              <a:buClr>
                <a:srgbClr val="000000"/>
              </a:buClr>
              <a:buFont typeface="Wingdings" charset="2"/>
              <a:buChar char=""/>
            </a:pPr>
            <a:r>
              <a:rPr lang="fr-FR" sz="8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Collaboration des familles </a:t>
            </a:r>
            <a:endParaRPr lang="fr-FR" sz="8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b="1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6360" lvl="2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  <a:ea typeface="Times New Roman"/>
              </a:rPr>
              <a:t>Association dynamique</a:t>
            </a:r>
          </a:p>
          <a:p>
            <a:pPr marL="2286360" lvl="2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Moments festifs</a:t>
            </a:r>
          </a:p>
          <a:p>
            <a:pPr marL="2286360" lvl="2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Participation à l’encadrement des sorties</a:t>
            </a:r>
          </a:p>
          <a:p>
            <a:pPr marL="2286360" lvl="2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Café des parents (association FRANCAS)</a:t>
            </a:r>
          </a:p>
          <a:p>
            <a:pPr marL="2286360" lvl="2" indent="-1143000" algn="l">
              <a:lnSpc>
                <a:spcPct val="100000"/>
              </a:lnSpc>
              <a:buClr>
                <a:srgbClr val="000000"/>
              </a:buClr>
              <a:buFont typeface="Wingdings" panose="05000000000000000000" pitchFamily="2" charset="2"/>
              <a:buChar char="Ø"/>
            </a:pPr>
            <a:r>
              <a:rPr lang="fr-FR" sz="78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" panose="02020603050405020304" pitchFamily="18" charset="0"/>
              </a:rPr>
              <a:t>Projet départemental éco mobilité</a:t>
            </a: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  <a:ea typeface="Times New Roman"/>
            </a:endParaRPr>
          </a:p>
          <a:p>
            <a:pPr marL="228960">
              <a:lnSpc>
                <a:spcPct val="100000"/>
              </a:lnSpc>
              <a:buClr>
                <a:srgbClr val="000000"/>
              </a:buClr>
            </a:pPr>
            <a:endParaRPr lang="fr-FR" sz="8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" panose="02020603050405020304" pitchFamily="18" charset="0"/>
            </a:endParaRPr>
          </a:p>
          <a:p>
            <a:pPr algn="ctr"/>
            <a:endParaRPr lang="fr-FR" sz="2400" dirty="0">
              <a:latin typeface="Times" panose="02020603050405020304" pitchFamily="18" charset="0"/>
            </a:endParaRPr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E03F3026-E743-1FF8-8066-5EAA0751A1C2}"/>
              </a:ext>
            </a:extLst>
          </p:cNvPr>
          <p:cNvSpPr txBox="1">
            <a:spLocks/>
          </p:cNvSpPr>
          <p:nvPr/>
        </p:nvSpPr>
        <p:spPr>
          <a:xfrm>
            <a:off x="7655720" y="276649"/>
            <a:ext cx="3586021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1045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2AE743-20C0-7D06-3889-BF8E9E87E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9817" y="439112"/>
            <a:ext cx="5529075" cy="1295400"/>
          </a:xfrm>
        </p:spPr>
        <p:txBody>
          <a:bodyPr/>
          <a:lstStyle/>
          <a:p>
            <a:r>
              <a:rPr lang="fr-FR" b="1" dirty="0">
                <a:solidFill>
                  <a:schemeClr val="accent2"/>
                </a:solidFill>
              </a:rPr>
              <a:t>Projet éco mobilité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261C2AC-8354-B340-06A4-79FED6C1AB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78544" y="5704344"/>
            <a:ext cx="3426091" cy="547467"/>
          </a:xfrm>
        </p:spPr>
        <p:txBody>
          <a:bodyPr>
            <a:normAutofit/>
          </a:bodyPr>
          <a:lstStyle/>
          <a:p>
            <a:r>
              <a:rPr lang="fr-FR" b="1" dirty="0"/>
              <a:t>A vous de jouer !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2B3324D-DB84-FA79-5E21-E780C89CD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092" y="201139"/>
            <a:ext cx="5867908" cy="227095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2B021C-008A-EE87-362D-5464402A8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092" y="2634599"/>
            <a:ext cx="5867908" cy="1112616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5A647CA-C8FA-72D4-1B68-9DD92D5F6A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720" y="4008740"/>
            <a:ext cx="2357691" cy="2385364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39CC2B5-4CD7-D10C-03B7-D24C9E8A9A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72" y="4986596"/>
            <a:ext cx="1714649" cy="594412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EF21281C-FBE2-B1E5-9E1F-53D4817245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6066" y="1615853"/>
            <a:ext cx="5547841" cy="206519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CF727DE-DCE7-C64A-DF22-3154E505CC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1182" y="3887657"/>
            <a:ext cx="5632726" cy="1828958"/>
          </a:xfrm>
          <a:prstGeom prst="rect">
            <a:avLst/>
          </a:prstGeom>
        </p:spPr>
      </p:pic>
      <p:sp>
        <p:nvSpPr>
          <p:cNvPr id="19" name="Ellipse 18">
            <a:extLst>
              <a:ext uri="{FF2B5EF4-FFF2-40B4-BE49-F238E27FC236}">
                <a16:creationId xmlns:a16="http://schemas.microsoft.com/office/drawing/2014/main" id="{50CD55B9-C902-E6AF-C582-1DE510BAD249}"/>
              </a:ext>
            </a:extLst>
          </p:cNvPr>
          <p:cNvSpPr/>
          <p:nvPr/>
        </p:nvSpPr>
        <p:spPr>
          <a:xfrm>
            <a:off x="799098" y="363642"/>
            <a:ext cx="980387" cy="60331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BCEB25E-97E0-CE8A-5111-DD09F12DDE0A}"/>
              </a:ext>
            </a:extLst>
          </p:cNvPr>
          <p:cNvSpPr/>
          <p:nvPr/>
        </p:nvSpPr>
        <p:spPr>
          <a:xfrm>
            <a:off x="6574570" y="3891027"/>
            <a:ext cx="980387" cy="60331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5</a:t>
            </a:r>
          </a:p>
        </p:txBody>
      </p:sp>
      <p:sp>
        <p:nvSpPr>
          <p:cNvPr id="21" name="Ellipse 20">
            <a:extLst>
              <a:ext uri="{FF2B5EF4-FFF2-40B4-BE49-F238E27FC236}">
                <a16:creationId xmlns:a16="http://schemas.microsoft.com/office/drawing/2014/main" id="{BA4C0B53-50CD-2699-D2E0-B6D70B5A1637}"/>
              </a:ext>
            </a:extLst>
          </p:cNvPr>
          <p:cNvSpPr/>
          <p:nvPr/>
        </p:nvSpPr>
        <p:spPr>
          <a:xfrm>
            <a:off x="8314441" y="1457681"/>
            <a:ext cx="980387" cy="60331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4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9ACFA42-6DA3-C7ED-DD2C-EE637F8B806D}"/>
              </a:ext>
            </a:extLst>
          </p:cNvPr>
          <p:cNvSpPr/>
          <p:nvPr/>
        </p:nvSpPr>
        <p:spPr>
          <a:xfrm>
            <a:off x="799098" y="4383280"/>
            <a:ext cx="980387" cy="60331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3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BE6A0F93-C725-C8CA-3D54-2F192C33269E}"/>
              </a:ext>
            </a:extLst>
          </p:cNvPr>
          <p:cNvSpPr/>
          <p:nvPr/>
        </p:nvSpPr>
        <p:spPr>
          <a:xfrm>
            <a:off x="766104" y="2769148"/>
            <a:ext cx="980387" cy="603316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b="1" dirty="0"/>
              <a:t>2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8E3849F9-EE4D-84D0-6F25-B494FF00F1A2}"/>
              </a:ext>
            </a:extLst>
          </p:cNvPr>
          <p:cNvSpPr txBox="1">
            <a:spLocks/>
          </p:cNvSpPr>
          <p:nvPr/>
        </p:nvSpPr>
        <p:spPr>
          <a:xfrm>
            <a:off x="8326061" y="65417"/>
            <a:ext cx="3586021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5978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5B38C-8B65-8EAA-AEA8-AE51D8FE4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4">
            <a:extLst>
              <a:ext uri="{FF2B5EF4-FFF2-40B4-BE49-F238E27FC236}">
                <a16:creationId xmlns:a16="http://schemas.microsoft.com/office/drawing/2014/main" id="{38A9C646-0F35-BCAB-CF8D-817F161EF91A}"/>
              </a:ext>
            </a:extLst>
          </p:cNvPr>
          <p:cNvSpPr txBox="1">
            <a:spLocks/>
          </p:cNvSpPr>
          <p:nvPr/>
        </p:nvSpPr>
        <p:spPr>
          <a:xfrm>
            <a:off x="7655720" y="276649"/>
            <a:ext cx="3586021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775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4 </a:t>
            </a:r>
            <a:r>
              <a:rPr lang="fr-FR" b="1" cap="none" dirty="0">
                <a:latin typeface="Comic Sans MS" panose="030F0702030302020204" pitchFamily="66" charset="0"/>
              </a:rPr>
              <a:t>Vie scolaire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C8D27D95-6D74-49DA-E38A-EDC2A45627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9866407"/>
              </p:ext>
            </p:extLst>
          </p:nvPr>
        </p:nvGraphicFramePr>
        <p:xfrm>
          <a:off x="-752896" y="656328"/>
          <a:ext cx="10578353" cy="55453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801053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A4AFBCF-CA44-C256-E3FC-94D7F6F71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0702"/>
            <a:ext cx="11911177" cy="5976596"/>
          </a:xfrm>
          <a:prstGeom prst="rect">
            <a:avLst/>
          </a:prstGeom>
        </p:spPr>
      </p:pic>
      <p:sp>
        <p:nvSpPr>
          <p:cNvPr id="2" name="Titre 4">
            <a:extLst>
              <a:ext uri="{FF2B5EF4-FFF2-40B4-BE49-F238E27FC236}">
                <a16:creationId xmlns:a16="http://schemas.microsoft.com/office/drawing/2014/main" id="{EE1852AD-6271-7085-2347-DCFAAEAA964A}"/>
              </a:ext>
            </a:extLst>
          </p:cNvPr>
          <p:cNvSpPr txBox="1">
            <a:spLocks/>
          </p:cNvSpPr>
          <p:nvPr/>
        </p:nvSpPr>
        <p:spPr>
          <a:xfrm>
            <a:off x="8463536" y="80683"/>
            <a:ext cx="3514303" cy="51098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5 </a:t>
            </a:r>
            <a:r>
              <a:rPr lang="fr-FR" b="1" cap="none" dirty="0">
                <a:latin typeface="Comic Sans MS" panose="030F0702030302020204" pitchFamily="66" charset="0"/>
              </a:rPr>
              <a:t>Aspect financier et travaux</a:t>
            </a:r>
            <a:endParaRPr lang="fr-FR" b="1" cap="none" dirty="0">
              <a:latin typeface="Times" panose="02020603050405020304" pitchFamily="18" charset="0"/>
            </a:endParaRPr>
          </a:p>
        </p:txBody>
      </p:sp>
      <p:sp>
        <p:nvSpPr>
          <p:cNvPr id="3" name="Titre 1">
            <a:extLst>
              <a:ext uri="{FF2B5EF4-FFF2-40B4-BE49-F238E27FC236}">
                <a16:creationId xmlns:a16="http://schemas.microsoft.com/office/drawing/2014/main" id="{2562FD6F-49CB-41F4-6440-C5875A327BB3}"/>
              </a:ext>
            </a:extLst>
          </p:cNvPr>
          <p:cNvSpPr txBox="1">
            <a:spLocks/>
          </p:cNvSpPr>
          <p:nvPr/>
        </p:nvSpPr>
        <p:spPr>
          <a:xfrm>
            <a:off x="7983021" y="6283741"/>
            <a:ext cx="4475331" cy="574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Coopérative scolaire</a:t>
            </a:r>
          </a:p>
        </p:txBody>
      </p:sp>
    </p:spTree>
    <p:extLst>
      <p:ext uri="{BB962C8B-B14F-4D97-AF65-F5344CB8AC3E}">
        <p14:creationId xmlns:p14="http://schemas.microsoft.com/office/powerpoint/2010/main" val="3865706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24997-10D1-CFB4-6024-AF967C3D3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220BD1E-18B7-AAFF-B57C-015E9E1376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802" y="1315360"/>
            <a:ext cx="10345300" cy="348288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1BDFB0F-BF57-BEAD-B585-BD15E749F06E}"/>
              </a:ext>
            </a:extLst>
          </p:cNvPr>
          <p:cNvSpPr txBox="1">
            <a:spLocks/>
          </p:cNvSpPr>
          <p:nvPr/>
        </p:nvSpPr>
        <p:spPr>
          <a:xfrm>
            <a:off x="7857515" y="6283741"/>
            <a:ext cx="4475331" cy="574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Coopérative scolaire</a:t>
            </a:r>
          </a:p>
        </p:txBody>
      </p:sp>
      <p:sp>
        <p:nvSpPr>
          <p:cNvPr id="4" name="Titre 4">
            <a:extLst>
              <a:ext uri="{FF2B5EF4-FFF2-40B4-BE49-F238E27FC236}">
                <a16:creationId xmlns:a16="http://schemas.microsoft.com/office/drawing/2014/main" id="{CE1A9439-7D8D-48F6-62D1-95534AB0BFD4}"/>
              </a:ext>
            </a:extLst>
          </p:cNvPr>
          <p:cNvSpPr txBox="1">
            <a:spLocks/>
          </p:cNvSpPr>
          <p:nvPr/>
        </p:nvSpPr>
        <p:spPr>
          <a:xfrm>
            <a:off x="8338028" y="394447"/>
            <a:ext cx="3514303" cy="510988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5 </a:t>
            </a:r>
            <a:r>
              <a:rPr lang="fr-FR" b="1" cap="none" dirty="0">
                <a:latin typeface="Comic Sans MS" panose="030F0702030302020204" pitchFamily="66" charset="0"/>
              </a:rPr>
              <a:t>Aspect financier et travaux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6229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CF4152-8B61-2BBF-0DEB-538376D73D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0296D90E-1B77-0550-EF3D-03150F5B7BA9}"/>
              </a:ext>
            </a:extLst>
          </p:cNvPr>
          <p:cNvSpPr/>
          <p:nvPr/>
        </p:nvSpPr>
        <p:spPr>
          <a:xfrm>
            <a:off x="1882199" y="928539"/>
            <a:ext cx="7002656" cy="47256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just">
              <a:lnSpc>
                <a:spcPct val="115000"/>
              </a:lnSpc>
            </a:pPr>
            <a:r>
              <a:rPr lang="fr-FR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" panose="02020603050405020304" pitchFamily="18" charset="0"/>
                <a:ea typeface="Arial MT"/>
                <a:cs typeface="Courier New" panose="02070309020205020404" pitchFamily="49" charset="0"/>
              </a:rPr>
              <a:t>Crédits de fonctionnement</a:t>
            </a:r>
            <a:endParaRPr lang="fr-FR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" panose="02020603050405020304" pitchFamily="18" charset="0"/>
              <a:ea typeface="Arial MT"/>
              <a:cs typeface="Courier New" panose="02070309020205020404" pitchFamily="49" charset="0"/>
            </a:endParaRPr>
          </a:p>
          <a:p>
            <a:pPr algn="just">
              <a:lnSpc>
                <a:spcPct val="115000"/>
              </a:lnSpc>
              <a:spcAft>
                <a:spcPts val="800"/>
              </a:spcAft>
            </a:pPr>
            <a:endParaRPr lang="fr-FR" sz="2000" kern="150" dirty="0">
              <a:solidFill>
                <a:schemeClr val="bg1"/>
              </a:solidFill>
              <a:effectLst/>
              <a:latin typeface="Times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Arial MT"/>
              </a:rPr>
              <a:t>44 € par élèves d’élémentaire 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Arial MT"/>
              </a:rPr>
              <a:t>32 € par élève de maternelle + 10 € pour Noël</a:t>
            </a:r>
            <a:endParaRPr lang="fr-FR" sz="2000" dirty="0">
              <a:solidFill>
                <a:schemeClr val="tx1"/>
              </a:solidFill>
              <a:effectLst/>
              <a:latin typeface="Times" panose="02020603050405020304" pitchFamily="18" charset="0"/>
              <a:ea typeface="Arial MT"/>
              <a:cs typeface="Arial MT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Arial MT"/>
              </a:rPr>
              <a:t>54,50 par élève d’ULIS 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endParaRPr lang="fr-FR" sz="2400" b="1" dirty="0">
              <a:solidFill>
                <a:schemeClr val="tx1"/>
              </a:solidFill>
              <a:latin typeface="Times" panose="02020603050405020304" pitchFamily="18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lvl="0" algn="just">
              <a:lnSpc>
                <a:spcPct val="115000"/>
              </a:lnSpc>
            </a:pPr>
            <a:r>
              <a:rPr lang="fr-FR" sz="2400" b="1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	Crédits d'équipements </a:t>
            </a:r>
            <a:endParaRPr lang="fr-FR" sz="2000" b="1" dirty="0">
              <a:solidFill>
                <a:schemeClr val="tx1"/>
              </a:solidFill>
              <a:effectLst/>
              <a:latin typeface="Times" panose="02020603050405020304" pitchFamily="18" charset="0"/>
              <a:ea typeface="Arial MT"/>
              <a:cs typeface="Courier New" panose="02070309020205020404" pitchFamily="49" charset="0"/>
            </a:endParaRPr>
          </a:p>
          <a:p>
            <a:pPr fontAlgn="auto">
              <a:spcAft>
                <a:spcPts val="800"/>
              </a:spcAft>
            </a:pPr>
            <a:r>
              <a:rPr lang="fr-FR" sz="2400" b="1" kern="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2000" kern="150" dirty="0">
              <a:solidFill>
                <a:schemeClr val="tx1"/>
              </a:solidFill>
              <a:effectLst/>
              <a:latin typeface="Times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fontAlgn="auto"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Arial MT"/>
              </a:rPr>
              <a:t>pas de changement : 11€ par élève</a:t>
            </a:r>
            <a:endParaRPr lang="fr-FR" sz="2000" dirty="0">
              <a:solidFill>
                <a:schemeClr val="tx1"/>
              </a:solidFill>
              <a:effectLst/>
              <a:latin typeface="Times" panose="02020603050405020304" pitchFamily="18" charset="0"/>
              <a:ea typeface="Arial MT"/>
              <a:cs typeface="Arial M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007990F-2E15-E45D-9D54-82E335CDE1ED}"/>
              </a:ext>
            </a:extLst>
          </p:cNvPr>
          <p:cNvSpPr txBox="1">
            <a:spLocks/>
          </p:cNvSpPr>
          <p:nvPr/>
        </p:nvSpPr>
        <p:spPr>
          <a:xfrm>
            <a:off x="8884855" y="6212023"/>
            <a:ext cx="1905050" cy="574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mairie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657E37A9-3461-EB19-7A71-DB0D7FD8B1C2}"/>
              </a:ext>
            </a:extLst>
          </p:cNvPr>
          <p:cNvSpPr txBox="1">
            <a:spLocks/>
          </p:cNvSpPr>
          <p:nvPr/>
        </p:nvSpPr>
        <p:spPr>
          <a:xfrm>
            <a:off x="8176666" y="278014"/>
            <a:ext cx="3514303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5 </a:t>
            </a:r>
            <a:r>
              <a:rPr lang="fr-FR" b="1" cap="none" dirty="0">
                <a:latin typeface="Comic Sans MS" panose="030F0702030302020204" pitchFamily="66" charset="0"/>
              </a:rPr>
              <a:t>Aspect financier et travaux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89750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469CC-037F-666F-3CB3-F90B13627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95C20953-E5CA-4FFA-A86D-B029E0B20FF6}"/>
              </a:ext>
            </a:extLst>
          </p:cNvPr>
          <p:cNvSpPr/>
          <p:nvPr/>
        </p:nvSpPr>
        <p:spPr>
          <a:xfrm>
            <a:off x="710193" y="1229329"/>
            <a:ext cx="10407571" cy="39448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800"/>
              </a:spcAft>
            </a:pPr>
            <a:r>
              <a:rPr lang="fr-FR" sz="2800" b="1" u="sng" kern="15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Remerciements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Arial MT"/>
              </a:rPr>
              <a:t>Merci à la municipalité pour tous les travaux effectués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  <a:ea typeface="Arial MT"/>
                <a:cs typeface="Arial MT"/>
              </a:rPr>
              <a:t>Merci pour la prise en charge financière des activités éducatives</a:t>
            </a: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Arial MT"/>
              </a:rPr>
              <a:t>Merci pour les subventions exceptionn</a:t>
            </a:r>
            <a:r>
              <a:rPr lang="fr-FR" sz="2400" dirty="0">
                <a:solidFill>
                  <a:schemeClr val="tx1"/>
                </a:solidFill>
                <a:latin typeface="Times" panose="02020603050405020304" pitchFamily="18" charset="0"/>
                <a:ea typeface="Arial MT"/>
                <a:cs typeface="Arial MT"/>
              </a:rPr>
              <a:t>elles versées à la coopérative scolaire</a:t>
            </a:r>
            <a:endParaRPr lang="fr-FR" sz="2400" dirty="0">
              <a:solidFill>
                <a:schemeClr val="tx1"/>
              </a:solidFill>
              <a:effectLst/>
              <a:latin typeface="Times" panose="02020603050405020304" pitchFamily="18" charset="0"/>
              <a:ea typeface="Arial MT"/>
              <a:cs typeface="Arial MT"/>
            </a:endParaRPr>
          </a:p>
          <a:p>
            <a:pPr marL="342900" lvl="0" indent="-342900" algn="just">
              <a:lnSpc>
                <a:spcPct val="115000"/>
              </a:lnSpc>
              <a:buFont typeface="Wingdings" panose="05000000000000000000" pitchFamily="2" charset="2"/>
              <a:buChar char=""/>
            </a:pPr>
            <a:endParaRPr lang="fr-FR" sz="2400" b="1" dirty="0">
              <a:solidFill>
                <a:schemeClr val="tx1"/>
              </a:solidFill>
              <a:latin typeface="Times" panose="02020603050405020304" pitchFamily="18" charset="0"/>
              <a:ea typeface="Times New Roman" panose="02020603050405020304" pitchFamily="18" charset="0"/>
              <a:cs typeface="Courier New" panose="02070309020205020404" pitchFamily="49" charset="0"/>
            </a:endParaRPr>
          </a:p>
          <a:p>
            <a:pPr lvl="0" algn="just">
              <a:lnSpc>
                <a:spcPct val="115000"/>
              </a:lnSpc>
            </a:pPr>
            <a:r>
              <a:rPr lang="fr-FR" sz="2400" b="1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Times New Roman" panose="02020603050405020304" pitchFamily="18" charset="0"/>
                <a:cs typeface="Courier New" panose="02070309020205020404" pitchFamily="49" charset="0"/>
              </a:rPr>
              <a:t>	</a:t>
            </a:r>
            <a:endParaRPr lang="fr-FR" sz="2000" dirty="0">
              <a:solidFill>
                <a:schemeClr val="tx1"/>
              </a:solidFill>
              <a:effectLst/>
              <a:latin typeface="Times" panose="02020603050405020304" pitchFamily="18" charset="0"/>
              <a:ea typeface="Arial MT"/>
              <a:cs typeface="Arial MT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C3461CC-737A-53D2-5DFD-33815CE0289E}"/>
              </a:ext>
            </a:extLst>
          </p:cNvPr>
          <p:cNvSpPr txBox="1">
            <a:spLocks/>
          </p:cNvSpPr>
          <p:nvPr/>
        </p:nvSpPr>
        <p:spPr>
          <a:xfrm>
            <a:off x="8884855" y="6212023"/>
            <a:ext cx="1905050" cy="574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mairie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4BF2559A-0020-E8BF-32B1-F11D643F541F}"/>
              </a:ext>
            </a:extLst>
          </p:cNvPr>
          <p:cNvSpPr txBox="1">
            <a:spLocks/>
          </p:cNvSpPr>
          <p:nvPr/>
        </p:nvSpPr>
        <p:spPr>
          <a:xfrm>
            <a:off x="8176666" y="278014"/>
            <a:ext cx="3514303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5 </a:t>
            </a:r>
            <a:r>
              <a:rPr lang="fr-FR" b="1" cap="none" dirty="0">
                <a:latin typeface="Comic Sans MS" panose="030F0702030302020204" pitchFamily="66" charset="0"/>
              </a:rPr>
              <a:t>Aspect financier et travaux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0324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B957F-A98E-6502-C04B-F60262C3A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8F24BC78-9622-D1BA-FA32-2A3C74F0C5D2}"/>
              </a:ext>
            </a:extLst>
          </p:cNvPr>
          <p:cNvSpPr/>
          <p:nvPr/>
        </p:nvSpPr>
        <p:spPr>
          <a:xfrm>
            <a:off x="1194416" y="1325730"/>
            <a:ext cx="10186504" cy="42065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" panose="02020603050405020304" pitchFamily="18" charset="0"/>
                <a:ea typeface="Arial MT"/>
                <a:cs typeface="Arial MT"/>
              </a:rPr>
              <a:t>Passage à la fibre </a:t>
            </a:r>
            <a:endParaRPr lang="fr-FR" dirty="0">
              <a:solidFill>
                <a:schemeClr val="tx1"/>
              </a:solidFill>
              <a:latin typeface="Symbol" panose="05050102010706020507" pitchFamily="18" charset="2"/>
              <a:ea typeface="Arial MT"/>
              <a:cs typeface="Arial M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Demande de subventions exceptionnelles : </a:t>
            </a: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projet éducatif </a:t>
            </a:r>
            <a:r>
              <a:rPr lang="fr-FR" dirty="0">
                <a:solidFill>
                  <a:schemeClr val="tx1"/>
                </a:solidFill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artistique fresque + suivi des dossiers administratifs : </a:t>
            </a:r>
            <a:r>
              <a:rPr lang="fr-FR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1600 € pour le mur 3 (E3D), 2450 € pour le mur 4 (E3D) et 1720 € pour le mur 5</a:t>
            </a:r>
            <a:endParaRPr lang="fr-FR" dirty="0">
              <a:solidFill>
                <a:schemeClr val="tx1"/>
              </a:solidFill>
              <a:effectLst/>
              <a:latin typeface="Symbol" panose="05050102010706020507" pitchFamily="18" charset="2"/>
              <a:ea typeface="Arial MT"/>
              <a:cs typeface="Arial MT"/>
            </a:endParaRPr>
          </a:p>
          <a:p>
            <a:pPr marL="742950" lvl="1" indent="-285750" algn="just">
              <a:buFont typeface="Wingdings" panose="05000000000000000000" pitchFamily="2" charset="2"/>
              <a:buChar char="Ø"/>
            </a:pPr>
            <a:r>
              <a:rPr lang="fr-FR" dirty="0">
                <a:solidFill>
                  <a:schemeClr val="tx1"/>
                </a:solidFill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p</a:t>
            </a:r>
            <a:r>
              <a:rPr lang="fr-FR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rojet « grand Nord » : 2700 €</a:t>
            </a:r>
            <a:endParaRPr lang="fr-FR" dirty="0">
              <a:solidFill>
                <a:schemeClr val="tx1"/>
              </a:solidFill>
              <a:effectLst/>
              <a:latin typeface="Symbol" panose="05050102010706020507" pitchFamily="18" charset="2"/>
              <a:ea typeface="Arial MT"/>
              <a:cs typeface="Arial M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Le renouvellement du parc informatique (achat de 3 ordinateurs portables et 2 netbooks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Des tableaux numériques dans les classes (à préciser)</a:t>
            </a:r>
            <a:endParaRPr lang="fr-FR" sz="1800" dirty="0">
              <a:solidFill>
                <a:schemeClr val="tx1"/>
              </a:solidFill>
              <a:effectLst/>
              <a:latin typeface="Symbol" panose="05050102010706020507" pitchFamily="18" charset="2"/>
              <a:ea typeface="Arial MT"/>
              <a:cs typeface="Arial M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L’achat d’un vidéoprojecteur</a:t>
            </a:r>
            <a:endParaRPr lang="fr-FR" sz="1800" dirty="0">
              <a:solidFill>
                <a:schemeClr val="tx1"/>
              </a:solidFill>
              <a:effectLst/>
              <a:latin typeface="Symbol" panose="05050102010706020507" pitchFamily="18" charset="2"/>
              <a:ea typeface="Arial MT"/>
              <a:cs typeface="Arial MT"/>
            </a:endParaRP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Arial MT"/>
                <a:cs typeface="Times" panose="02020603050405020304" pitchFamily="18" charset="0"/>
              </a:rPr>
              <a:t>La réfection d’une salle de classe (à préciser)</a:t>
            </a:r>
            <a:endParaRPr lang="fr-FR" sz="1800" dirty="0">
              <a:solidFill>
                <a:schemeClr val="tx1"/>
              </a:solidFill>
              <a:effectLst/>
              <a:latin typeface="Symbol" panose="05050102010706020507" pitchFamily="18" charset="2"/>
              <a:ea typeface="Arial MT"/>
              <a:cs typeface="Arial M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sz="1800" dirty="0">
                <a:solidFill>
                  <a:schemeClr val="tx1"/>
                </a:solidFill>
                <a:effectLst/>
                <a:latin typeface="Times" panose="02020603050405020304" pitchFamily="18" charset="0"/>
                <a:ea typeface="Calibri" panose="020F0502020204030204" pitchFamily="34" charset="0"/>
                <a:cs typeface="Times" panose="02020603050405020304" pitchFamily="18" charset="0"/>
              </a:rPr>
              <a:t>La poursuite de l’aménagement de la cour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  <a:latin typeface="Times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Achats ou confection pour le rangement du matériel de cour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9161DFA0-6015-CDEF-A8EB-39F2F30E6E65}"/>
              </a:ext>
            </a:extLst>
          </p:cNvPr>
          <p:cNvSpPr txBox="1">
            <a:spLocks/>
          </p:cNvSpPr>
          <p:nvPr/>
        </p:nvSpPr>
        <p:spPr>
          <a:xfrm>
            <a:off x="2843790" y="443335"/>
            <a:ext cx="5430414" cy="11362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/>
              <a:t>Commission scolaire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68E7188-C039-5DE1-8AE6-B303CD9428E2}"/>
              </a:ext>
            </a:extLst>
          </p:cNvPr>
          <p:cNvSpPr txBox="1">
            <a:spLocks/>
          </p:cNvSpPr>
          <p:nvPr/>
        </p:nvSpPr>
        <p:spPr>
          <a:xfrm>
            <a:off x="9475870" y="6136849"/>
            <a:ext cx="1905050" cy="5742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" panose="02020603050405020304" pitchFamily="18" charset="0"/>
              </a:rPr>
              <a:t>mairie</a:t>
            </a:r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7D8B693C-AA5E-8B8F-8125-42ADCA82D636}"/>
              </a:ext>
            </a:extLst>
          </p:cNvPr>
          <p:cNvSpPr txBox="1">
            <a:spLocks/>
          </p:cNvSpPr>
          <p:nvPr/>
        </p:nvSpPr>
        <p:spPr>
          <a:xfrm>
            <a:off x="8033532" y="530069"/>
            <a:ext cx="3514303" cy="650525"/>
          </a:xfrm>
          <a:prstGeom prst="roundRect">
            <a:avLst>
              <a:gd name="adj" fmla="val 50000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>
            <a:normAutofit fontScale="40000" lnSpcReduction="200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b="1" dirty="0">
                <a:latin typeface="Comic Sans MS" panose="030F0702030302020204" pitchFamily="66" charset="0"/>
              </a:rPr>
              <a:t>5 </a:t>
            </a:r>
            <a:r>
              <a:rPr lang="fr-FR" b="1" cap="none" dirty="0">
                <a:latin typeface="Comic Sans MS" panose="030F0702030302020204" pitchFamily="66" charset="0"/>
              </a:rPr>
              <a:t>Aspect financier et travaux</a:t>
            </a:r>
            <a:endParaRPr lang="fr-FR" b="1" cap="none" dirty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5498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5A8ACA-611B-1C33-AF24-C99BE7380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à coins arrondis 1">
            <a:extLst>
              <a:ext uri="{FF2B5EF4-FFF2-40B4-BE49-F238E27FC236}">
                <a16:creationId xmlns:a16="http://schemas.microsoft.com/office/drawing/2014/main" id="{CC68F02F-2C77-E2B7-7512-5B04ADFADCF7}"/>
              </a:ext>
            </a:extLst>
          </p:cNvPr>
          <p:cNvSpPr/>
          <p:nvPr/>
        </p:nvSpPr>
        <p:spPr>
          <a:xfrm>
            <a:off x="1778879" y="1515531"/>
            <a:ext cx="10186504" cy="382693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600" dirty="0">
                <a:solidFill>
                  <a:schemeClr val="tx1"/>
                </a:solidFill>
                <a:latin typeface="Times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Merci à tous pour votre participation </a:t>
            </a:r>
          </a:p>
          <a:p>
            <a:pPr algn="ctr"/>
            <a:endParaRPr lang="fr-FR" sz="3600" dirty="0">
              <a:solidFill>
                <a:schemeClr val="tx1"/>
              </a:solidFill>
              <a:latin typeface="Times" panose="02020603050405020304" pitchFamily="18" charset="0"/>
              <a:ea typeface="Calibri" panose="020F0502020204030204" pitchFamily="34" charset="0"/>
              <a:cs typeface="Courier New" panose="02070309020205020404" pitchFamily="49" charset="0"/>
            </a:endParaRPr>
          </a:p>
          <a:p>
            <a:pPr algn="ctr"/>
            <a:r>
              <a:rPr lang="fr-FR" sz="3600" dirty="0">
                <a:solidFill>
                  <a:schemeClr val="tx1"/>
                </a:solidFill>
                <a:latin typeface="Times" panose="02020603050405020304" pitchFamily="18" charset="0"/>
                <a:ea typeface="Calibri" panose="020F0502020204030204" pitchFamily="34" charset="0"/>
                <a:cs typeface="Courier New" panose="02070309020205020404" pitchFamily="49" charset="0"/>
              </a:rPr>
              <a:t>Rendez-vous au prochain conseil d’école </a:t>
            </a:r>
          </a:p>
        </p:txBody>
      </p:sp>
    </p:spTree>
    <p:extLst>
      <p:ext uri="{BB962C8B-B14F-4D97-AF65-F5344CB8AC3E}">
        <p14:creationId xmlns:p14="http://schemas.microsoft.com/office/powerpoint/2010/main" val="2965537714"/>
      </p:ext>
    </p:extLst>
  </p:cSld>
  <p:clrMapOvr>
    <a:masterClrMapping/>
  </p:clrMapOvr>
</p:sld>
</file>

<file path=ppt/theme/theme1.xml><?xml version="1.0" encoding="utf-8"?>
<a:theme xmlns:a="http://schemas.openxmlformats.org/drawingml/2006/main" name="Traînée de condensation">
  <a:themeElements>
    <a:clrScheme name="Traînée de condensatio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Traînée de condensatio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înée de condensatio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Traînée de condensation</Template>
  <TotalTime>1454</TotalTime>
  <Words>1084</Words>
  <Application>Microsoft Office PowerPoint</Application>
  <PresentationFormat>Grand écran</PresentationFormat>
  <Paragraphs>341</Paragraphs>
  <Slides>29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8" baseType="lpstr">
      <vt:lpstr>Arial</vt:lpstr>
      <vt:lpstr>Calibri</vt:lpstr>
      <vt:lpstr>Century Gothic</vt:lpstr>
      <vt:lpstr>Comic Sans MS</vt:lpstr>
      <vt:lpstr>Marianne</vt:lpstr>
      <vt:lpstr>Symbol</vt:lpstr>
      <vt:lpstr>Times</vt:lpstr>
      <vt:lpstr>Wingdings</vt:lpstr>
      <vt:lpstr>Traînée de condensation</vt:lpstr>
      <vt:lpstr>Conseil d’école Fougerolles-Saint-Valbert Les Fougères </vt:lpstr>
      <vt:lpstr>Ordre du jour</vt:lpstr>
      <vt:lpstr>1 Installation du conseil d’école</vt:lpstr>
      <vt:lpstr>Dates     Mardi ou maintien au vendredi ?   2ème trimestre :    Mardi 11 mars ?    vendredi 14 mars ? 3ème trimestre :    Mardi 3 ou 10 juin ?   Vendredi 6 juin</vt:lpstr>
      <vt:lpstr>2 Règlement et charte de la laïcité</vt:lpstr>
      <vt:lpstr>2 Règlement et charte de la laïcité</vt:lpstr>
      <vt:lpstr>Présentation PowerPoint</vt:lpstr>
      <vt:lpstr>Charte de la laïcité</vt:lpstr>
      <vt:lpstr>Projet éducatif artistique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Axe 1 </vt:lpstr>
      <vt:lpstr>Présentation PowerPoint</vt:lpstr>
      <vt:lpstr>Présentation PowerPoint</vt:lpstr>
      <vt:lpstr>Présentation PowerPoint</vt:lpstr>
      <vt:lpstr>Projet éco mobilité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Fabienne L</dc:creator>
  <cp:lastModifiedBy>Fabienne L</cp:lastModifiedBy>
  <cp:revision>19</cp:revision>
  <dcterms:created xsi:type="dcterms:W3CDTF">2024-10-23T08:48:31Z</dcterms:created>
  <dcterms:modified xsi:type="dcterms:W3CDTF">2024-11-11T19:24:25Z</dcterms:modified>
</cp:coreProperties>
</file>